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71" r:id="rId3"/>
    <p:sldId id="275" r:id="rId4"/>
    <p:sldId id="265" r:id="rId5"/>
    <p:sldId id="257" r:id="rId6"/>
    <p:sldId id="277" r:id="rId7"/>
    <p:sldId id="263" r:id="rId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DEA2C79-6353-4C16-845D-B5DE79084D1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1984157-5410-4E13-91DC-59D72ECA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4157-5410-4E13-91DC-59D72ECA3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4157-5410-4E13-91DC-59D72ECA3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8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4157-5410-4E13-91DC-59D72ECA3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4157-5410-4E13-91DC-59D72ECA38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4157-5410-4E13-91DC-59D72ECA3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6EEE-7362-413C-80DD-BDA8FE3E8F7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40C1-3019-4DB0-A6E7-FC0376D1C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11208"/>
              </p:ext>
            </p:extLst>
          </p:nvPr>
        </p:nvGraphicFramePr>
        <p:xfrm>
          <a:off x="29817" y="-13252"/>
          <a:ext cx="9114183" cy="729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594"/>
                <a:gridCol w="6911589"/>
              </a:tblGrid>
              <a:tr h="1030792">
                <a:tc grid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Monday,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May 20, 2019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Comic Sans MS" panose="030F0702030302020204" pitchFamily="66" charset="0"/>
                        </a:rPr>
                        <a:t>6-It’s a Small World!</a:t>
                      </a:r>
                    </a:p>
                    <a:p>
                      <a:pPr algn="ctr"/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209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Prepare for the EOC.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Bell 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60 Second Civics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610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Classwork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EOC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Prep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Check packets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Jeopardy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4980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Homework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Study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for EOC! 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For those testing tomorrow, get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 good night’s rest and eat a good breakfast!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Tomorrow is the Civics EOC!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838200" cy="715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74" y="246837"/>
            <a:ext cx="1237595" cy="118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52400"/>
            <a:ext cx="2182557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73634"/>
            <a:ext cx="3346339" cy="17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32769"/>
              </p:ext>
            </p:extLst>
          </p:nvPr>
        </p:nvGraphicFramePr>
        <p:xfrm>
          <a:off x="36443" y="29817"/>
          <a:ext cx="9107557" cy="660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92"/>
                <a:gridCol w="6906565"/>
              </a:tblGrid>
              <a:tr h="1083375">
                <a:tc grid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Tuesday, May 21, 2019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Comic Sans MS" panose="030F0702030302020204" pitchFamily="66" charset="0"/>
                        </a:rPr>
                        <a:t>6-It’s a Small World!</a:t>
                      </a:r>
                    </a:p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7280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Prepare for the EOC.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9799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Bell 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Political Cartoon Analysis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326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Classwork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EOC Prep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574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Homework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Get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 good night’s rest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eat a good breakfast!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Tomorrow is the Civics EOC!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8" y="1828800"/>
            <a:ext cx="883997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74" y="246837"/>
            <a:ext cx="1237595" cy="118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52400"/>
            <a:ext cx="2182557" cy="118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78" y="4495800"/>
            <a:ext cx="2045525" cy="20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2" y="374785"/>
            <a:ext cx="8323888" cy="61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359"/>
              </p:ext>
            </p:extLst>
          </p:nvPr>
        </p:nvGraphicFramePr>
        <p:xfrm>
          <a:off x="36443" y="29817"/>
          <a:ext cx="9107557" cy="689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92"/>
                <a:gridCol w="6906565"/>
              </a:tblGrid>
              <a:tr h="1798983">
                <a:tc grid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Wednesday, May</a:t>
                      </a:r>
                      <a:r>
                        <a:rPr lang="en-US" sz="2400" b="1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 22</a:t>
                      </a:r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2019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Comic Sans MS" panose="030F0702030302020204" pitchFamily="66" charset="0"/>
                        </a:rPr>
                        <a:t>6-It’s a Small World!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72808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Show what you know!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460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Bell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60 Second Civics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602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Classwork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Civics EOC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1" baseline="0" smtClean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1" baseline="0" dirty="0" smtClean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574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Homework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Rejoice!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 Recover! 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Rejuvenate!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8084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74" y="246837"/>
            <a:ext cx="1237595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04800"/>
            <a:ext cx="2182557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03" y="4606849"/>
            <a:ext cx="3124200" cy="2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36513"/>
              </p:ext>
            </p:extLst>
          </p:nvPr>
        </p:nvGraphicFramePr>
        <p:xfrm>
          <a:off x="29817" y="0"/>
          <a:ext cx="9114183" cy="622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594"/>
                <a:gridCol w="6911589"/>
              </a:tblGrid>
              <a:tr h="1208781">
                <a:tc grid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Thursday, </a:t>
                      </a:r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May 23,</a:t>
                      </a:r>
                      <a:r>
                        <a:rPr lang="en-US" sz="2400" b="1" baseline="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2019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Comic Sans MS" panose="030F0702030302020204" pitchFamily="66" charset="0"/>
                        </a:rPr>
                        <a:t>6-It’s a Small World!</a:t>
                      </a:r>
                    </a:p>
                    <a:p>
                      <a:pPr algn="ctr"/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574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Locate the 50 states and their capital cities on a map.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29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Bell 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Political Cartoon Analysis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02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Classwork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States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and Capitals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Label map with name of state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List capitals and states, according to numbers on map.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51000"/>
                      </a:srgbClr>
                    </a:solidFill>
                  </a:tcPr>
                </a:tc>
              </a:tr>
              <a:tr h="15233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Homework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Practice states</a:t>
                      </a:r>
                      <a:r>
                        <a:rPr lang="en-US" sz="2400" b="1" i="0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and capitals.</a:t>
                      </a:r>
                      <a:endParaRPr lang="en-US" sz="2400" b="1" i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929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052"/>
            <a:ext cx="2057400" cy="115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6725"/>
            <a:ext cx="1773437" cy="11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8150"/>
            <a:ext cx="7543800" cy="59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3432"/>
              </p:ext>
            </p:extLst>
          </p:nvPr>
        </p:nvGraphicFramePr>
        <p:xfrm>
          <a:off x="32982" y="-19334"/>
          <a:ext cx="9114183" cy="699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594"/>
                <a:gridCol w="6911589"/>
              </a:tblGrid>
              <a:tr h="1091159">
                <a:tc grid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Friday, </a:t>
                      </a:r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</a:rPr>
                        <a:t>May 24</a:t>
                      </a:r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, 2019</a:t>
                      </a:r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latin typeface="Comic Sans MS" panose="030F0702030302020204" pitchFamily="66" charset="0"/>
                        </a:rPr>
                        <a:t>7-From Sea to Shining Sea!</a:t>
                      </a:r>
                      <a:endParaRPr lang="en-US" sz="2400" b="1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318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LEQ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Locate the 50 states and their capital cities on a map.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362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Bell 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CNN 10-Examine multiple perspectives on public and current issues.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325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Classwork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States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and Capitals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Label map with name of state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List capitals and states, according to numbers on map.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5858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Homework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Happy Memorial Day!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" y="1981200"/>
            <a:ext cx="732183" cy="624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724400"/>
            <a:ext cx="3484053" cy="1940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6725"/>
            <a:ext cx="1773437" cy="1110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052"/>
            <a:ext cx="2057400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15758</TotalTime>
  <Words>252</Words>
  <Application>Microsoft Office PowerPoint</Application>
  <PresentationFormat>On-screen Show (4:3)</PresentationFormat>
  <Paragraphs>71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Polk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Tregler, Deborah L.</dc:creator>
  <cp:lastModifiedBy>Hall, Victoria S.</cp:lastModifiedBy>
  <cp:revision>590</cp:revision>
  <cp:lastPrinted>2018-11-02T19:01:42Z</cp:lastPrinted>
  <dcterms:created xsi:type="dcterms:W3CDTF">2015-09-04T13:16:09Z</dcterms:created>
  <dcterms:modified xsi:type="dcterms:W3CDTF">2019-05-17T15:47:29Z</dcterms:modified>
</cp:coreProperties>
</file>