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63" r:id="rId3"/>
    <p:sldId id="265" r:id="rId4"/>
    <p:sldId id="266" r:id="rId5"/>
    <p:sldId id="268" r:id="rId6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DEA2C79-6353-4C16-845D-B5DE79084D1A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3638"/>
            <a:ext cx="4189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1984157-5410-4E13-91DC-59D72ECA3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21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05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39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53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56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84157-5410-4E13-91DC-59D72ECA38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8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76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7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0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23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1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6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1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9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9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4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D6EEE-7362-413C-80DD-BDA8FE3E8F7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D6EEE-7362-413C-80DD-BDA8FE3E8F77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E40C1-3019-4DB0-A6E7-FC0376D1C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617773"/>
              </p:ext>
            </p:extLst>
          </p:nvPr>
        </p:nvGraphicFramePr>
        <p:xfrm>
          <a:off x="32982" y="-19334"/>
          <a:ext cx="9114183" cy="6877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1528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Monday, </a:t>
                      </a:r>
                      <a:r>
                        <a:rPr lang="en-US" sz="2400" b="1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May 6</a:t>
                      </a:r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, 2019</a:t>
                      </a:r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6-It’s a Small World!</a:t>
                      </a:r>
                    </a:p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9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LEQ</a:t>
                      </a:r>
                    </a:p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Describe the types of international influence and their possible effects on a nation.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7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 Second Civics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714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International Organizations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Finish chart in class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Review International Influences</a:t>
                      </a: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50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Get a good nights sleep for testing!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35511"/>
            <a:ext cx="732183" cy="62479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228600"/>
            <a:ext cx="2182557" cy="11827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216725"/>
            <a:ext cx="1237595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61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706991"/>
              </p:ext>
            </p:extLst>
          </p:nvPr>
        </p:nvGraphicFramePr>
        <p:xfrm>
          <a:off x="32982" y="-19334"/>
          <a:ext cx="9114183" cy="7581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1528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Tuesday, </a:t>
                      </a:r>
                      <a:r>
                        <a:rPr lang="en-US" sz="2400" b="1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May</a:t>
                      </a:r>
                      <a:r>
                        <a:rPr lang="en-US" sz="2400" b="1" baseline="0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 7</a:t>
                      </a:r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, 2019</a:t>
                      </a:r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6-It’s a Small World!</a:t>
                      </a:r>
                    </a:p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9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LEQ</a:t>
                      </a:r>
                    </a:p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Describe the types of international influence and their possible effects on a nation.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7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Political Cartoon analysis: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156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-Complete International Organizations, if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 needed.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-Quiz on Organizations Friday, 5/10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-Highlight weak civics standards and review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 </a:t>
                      </a:r>
                      <a:r>
                        <a:rPr lang="en-US" sz="2400" b="1" baseline="0" dirty="0" err="1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tuturials</a:t>
                      </a:r>
                      <a:endParaRPr lang="en-US" sz="2400" b="1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50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Get a good nights sleep for testing!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35511"/>
            <a:ext cx="732183" cy="62479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228600"/>
            <a:ext cx="2182557" cy="11827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216725"/>
            <a:ext cx="1237595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96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221007"/>
              </p:ext>
            </p:extLst>
          </p:nvPr>
        </p:nvGraphicFramePr>
        <p:xfrm>
          <a:off x="32982" y="-19334"/>
          <a:ext cx="9114183" cy="6877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1528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Wednesday, </a:t>
                      </a:r>
                      <a:r>
                        <a:rPr lang="en-US" sz="2400" b="1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May 8</a:t>
                      </a:r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, 2019</a:t>
                      </a:r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6-It’s a Small World!</a:t>
                      </a:r>
                    </a:p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9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LEQ</a:t>
                      </a:r>
                    </a:p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Describe the types of international influence and their possible effects on a nation.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7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60 Second Civics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714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2400" b="1" u="sng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Crisis of Nations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Decide domestic and international policy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0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Manage resources in a crisis</a:t>
                      </a:r>
                      <a:endParaRPr lang="en-US" sz="2400" b="0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50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Get a good nights sleep for testing!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35511"/>
            <a:ext cx="732183" cy="62479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228600"/>
            <a:ext cx="2182557" cy="11827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216725"/>
            <a:ext cx="1237595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2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038454"/>
              </p:ext>
            </p:extLst>
          </p:nvPr>
        </p:nvGraphicFramePr>
        <p:xfrm>
          <a:off x="32982" y="-19334"/>
          <a:ext cx="9114183" cy="6877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1528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Thursday</a:t>
                      </a:r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lang="en-US" sz="2400" b="1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May </a:t>
                      </a:r>
                      <a:r>
                        <a:rPr lang="en-US" sz="2400" b="1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9</a:t>
                      </a:r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2019</a:t>
                      </a:r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6-It’s a Small World!</a:t>
                      </a:r>
                    </a:p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9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LEQ</a:t>
                      </a:r>
                    </a:p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Describe the types of international influence and their possible effects on a nation.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7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CNN10 – make real world connections!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714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u="none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Review International</a:t>
                      </a:r>
                      <a:r>
                        <a:rPr lang="en-US" sz="2400" b="1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Organizations</a:t>
                      </a:r>
                      <a:endParaRPr lang="en-US" sz="2400" b="1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50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Have a stellar weekend!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35511"/>
            <a:ext cx="732183" cy="62479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228600"/>
            <a:ext cx="2182557" cy="11827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216725"/>
            <a:ext cx="1237595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38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373897"/>
              </p:ext>
            </p:extLst>
          </p:nvPr>
        </p:nvGraphicFramePr>
        <p:xfrm>
          <a:off x="32982" y="-19334"/>
          <a:ext cx="9114183" cy="6877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2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1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1528">
                <a:tc gridSpan="2">
                  <a:txBody>
                    <a:bodyPr/>
                    <a:lstStyle/>
                    <a:p>
                      <a:pPr algn="ctr"/>
                      <a:endParaRPr lang="en-US" sz="24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Friday, </a:t>
                      </a:r>
                      <a:r>
                        <a:rPr lang="en-US" sz="2400" b="1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May </a:t>
                      </a:r>
                      <a:r>
                        <a:rPr lang="en-US" sz="2400" b="1" dirty="0" smtClean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, </a:t>
                      </a:r>
                      <a:r>
                        <a:rPr lang="en-US" sz="2400" b="1" dirty="0" smtClean="0">
                          <a:latin typeface="Comic Sans MS" panose="030F0702030302020204" pitchFamily="66" charset="0"/>
                        </a:rPr>
                        <a:t>2019</a:t>
                      </a:r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en-US" sz="2400" b="1" baseline="0" dirty="0" smtClean="0">
                          <a:latin typeface="Comic Sans MS" panose="030F0702030302020204" pitchFamily="66" charset="0"/>
                        </a:rPr>
                        <a:t>6-It’s a Small World!</a:t>
                      </a:r>
                    </a:p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9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LEQ</a:t>
                      </a:r>
                    </a:p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Describe the types of international influence and their possible effects on a nation.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79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baseline="0" dirty="0" smtClean="0">
                          <a:solidFill>
                            <a:schemeClr val="bg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CNN10 – make real world connections!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714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Classwork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u="none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Quiz on International Organizations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b="1" u="none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Q4 Standards Review</a:t>
                      </a:r>
                      <a:endParaRPr lang="en-US" sz="2400" b="1" u="none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502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gradFill>
                      <a:gsLst>
                        <a:gs pos="0">
                          <a:srgbClr val="0070C0"/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Have a stellar weekend!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baseline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i="0" dirty="0" smtClean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L="68580" marR="68580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35511"/>
            <a:ext cx="732183" cy="62479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400" y="228600"/>
            <a:ext cx="2182557" cy="11827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" y="216725"/>
            <a:ext cx="1237595" cy="118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20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15685</TotalTime>
  <Words>270</Words>
  <Application>Microsoft Office PowerPoint</Application>
  <PresentationFormat>On-screen Show (4:3)</PresentationFormat>
  <Paragraphs>69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Polk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Tregler, Deborah L.</dc:creator>
  <cp:lastModifiedBy>Markham, Trevor</cp:lastModifiedBy>
  <cp:revision>608</cp:revision>
  <cp:lastPrinted>2018-11-02T19:01:42Z</cp:lastPrinted>
  <dcterms:created xsi:type="dcterms:W3CDTF">2015-09-04T13:16:09Z</dcterms:created>
  <dcterms:modified xsi:type="dcterms:W3CDTF">2019-05-07T13:12:57Z</dcterms:modified>
</cp:coreProperties>
</file>