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5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28421"/>
              </p:ext>
            </p:extLst>
          </p:nvPr>
        </p:nvGraphicFramePr>
        <p:xfrm>
          <a:off x="32982" y="-19334"/>
          <a:ext cx="9114183" cy="728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Tuesday,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30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Political Cartoon analysis: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International Influence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activity pages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International Organizations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Begin reading and activity page independently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Get a good nights sleep for testing!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152400"/>
            <a:ext cx="8610600" cy="717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96845"/>
              </p:ext>
            </p:extLst>
          </p:nvPr>
        </p:nvGraphicFramePr>
        <p:xfrm>
          <a:off x="32982" y="-19334"/>
          <a:ext cx="9114183" cy="692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Wednesday,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1</a:t>
                      </a:r>
                      <a:r>
                        <a:rPr lang="en-US" sz="2400" b="1" baseline="3000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st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 More Baths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As you watch the video, shade in boxes that match what we’ve covered in </a:t>
                      </a:r>
                      <a:r>
                        <a:rPr lang="en-US" sz="2400" b="0" u="none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 throughout the year</a:t>
                      </a:r>
                      <a:endParaRPr lang="en-US" sz="24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Get a good nights sleep for testing!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5919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US" sz="2400" b="1" baseline="3000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rd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CNN10 – make real world connections!</a:t>
                      </a: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u="none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“No More Baths”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International Organizations – Due Monday…..</a:t>
                      </a:r>
                      <a:endParaRPr lang="en-US" sz="24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 a stellar weekend!</a:t>
                      </a: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15681</TotalTime>
  <Words>176</Words>
  <Application>Microsoft Office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604</cp:revision>
  <cp:lastPrinted>2018-11-02T19:01:42Z</cp:lastPrinted>
  <dcterms:created xsi:type="dcterms:W3CDTF">2015-09-04T13:16:09Z</dcterms:created>
  <dcterms:modified xsi:type="dcterms:W3CDTF">2019-05-03T14:23:02Z</dcterms:modified>
</cp:coreProperties>
</file>