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8" r:id="rId3"/>
    <p:sldId id="271" r:id="rId4"/>
    <p:sldId id="279" r:id="rId5"/>
    <p:sldId id="263" r:id="rId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00564"/>
              </p:ext>
            </p:extLst>
          </p:nvPr>
        </p:nvGraphicFramePr>
        <p:xfrm>
          <a:off x="29817" y="-13251"/>
          <a:ext cx="9114183" cy="687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7173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Monday,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April 22,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Identify forms and examples of U.S. </a:t>
                      </a:r>
                      <a:r>
                        <a:rPr lang="en-US" sz="24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foreign policy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9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49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u="sng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Foreign Policy &amp;</a:t>
                      </a:r>
                      <a:r>
                        <a:rPr lang="en-US" sz="2400" b="0" i="0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Diplomacy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Activity A – Discuss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 &amp; highlight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Deciding foreign policy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5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38200" cy="715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countries' foreign policy, their strategy for dealing with other countries, is usually on a spectrum….</a:t>
            </a:r>
            <a:endParaRPr lang="en-US" sz="2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409700" y="3048000"/>
            <a:ext cx="6705600" cy="914400"/>
          </a:xfrm>
          <a:prstGeom prst="leftRightArrow">
            <a:avLst>
              <a:gd name="adj1" fmla="val 16667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Internationalism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Isolationism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419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 country chooses to get involved in other countries’ problems when there is need.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4419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 country focuses on its own problems and does not get involved in other countries’ problems.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61714"/>
              </p:ext>
            </p:extLst>
          </p:nvPr>
        </p:nvGraphicFramePr>
        <p:xfrm>
          <a:off x="36443" y="29817"/>
          <a:ext cx="9107557" cy="6874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740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Thursday, April 25,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0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What are the effects of international influence?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6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Have out conflict and cooperation booklet and scenario chart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69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Conflict and Cooperation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scenario chart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activity pages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91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conflict and cooperation as instructed.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8" y="1828800"/>
            <a:ext cx="883997" cy="749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countries' foreign policy, their strategy for dealing with other countries, is usually on a spectrum….</a:t>
            </a:r>
            <a:endParaRPr lang="en-US" sz="2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409700" y="3048000"/>
            <a:ext cx="6705600" cy="914400"/>
          </a:xfrm>
          <a:prstGeom prst="leftRightArrow">
            <a:avLst>
              <a:gd name="adj1" fmla="val 16667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Internationalism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43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Isolationism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419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 country chooses to get involved in other countries’ problems when there is need.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4419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 country focuses on its own problems and does not get involved in other countries’ problems.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86814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26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Identify forms and examples of U.S. foreign policy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 10-Examine multiple perspectives on public and current issues.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Conflict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and Cooperation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events chart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Activity pages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great 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15415</TotalTime>
  <Words>249</Words>
  <Application>Microsoft Office PowerPoint</Application>
  <PresentationFormat>On-screen Show (4:3)</PresentationFormat>
  <Paragraphs>52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598</cp:revision>
  <cp:lastPrinted>2018-11-02T19:01:42Z</cp:lastPrinted>
  <dcterms:created xsi:type="dcterms:W3CDTF">2015-09-04T13:16:09Z</dcterms:created>
  <dcterms:modified xsi:type="dcterms:W3CDTF">2019-04-26T17:03:40Z</dcterms:modified>
</cp:coreProperties>
</file>