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77" r:id="rId3"/>
    <p:sldId id="278" r:id="rId4"/>
    <p:sldId id="265" r:id="rId5"/>
    <p:sldId id="257" r:id="rId6"/>
    <p:sldId id="276" r:id="rId7"/>
    <p:sldId id="263" r:id="rId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DEA2C79-6353-4C16-845D-B5DE79084D1A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1984157-5410-4E13-91DC-59D72ECA3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2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6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3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25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816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3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7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7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0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2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1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6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1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9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9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4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D6EEE-7362-413C-80DD-BDA8FE3E8F77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498917"/>
              </p:ext>
            </p:extLst>
          </p:nvPr>
        </p:nvGraphicFramePr>
        <p:xfrm>
          <a:off x="29817" y="-13252"/>
          <a:ext cx="9114183" cy="6871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2905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Monday,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April 8, 2019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5-You Decide!</a:t>
                      </a:r>
                    </a:p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986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/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Analyze media, political communications and its influence.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7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 Second Civics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995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Introduction: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Bad Kitty for President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Propaganda: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What’s the Message?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Read/highlight – discuss as a class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076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Review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propaganda reading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838200" cy="7152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4775"/>
            <a:ext cx="1524000" cy="13296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28600"/>
            <a:ext cx="1234440" cy="120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5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57200"/>
            <a:ext cx="7239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Examples of ‘Transfer’</a:t>
            </a:r>
            <a:endParaRPr lang="en-US" sz="35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96171"/>
            <a:ext cx="4756470" cy="20135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503" y="893305"/>
            <a:ext cx="4080497" cy="34310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636" y="3962400"/>
            <a:ext cx="5415000" cy="30459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12" y="3551844"/>
            <a:ext cx="3902659" cy="292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9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325403"/>
              </p:ext>
            </p:extLst>
          </p:nvPr>
        </p:nvGraphicFramePr>
        <p:xfrm>
          <a:off x="29817" y="-13252"/>
          <a:ext cx="9114183" cy="6871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2905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Tuesday,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April 9, 2019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5-You Decide!</a:t>
                      </a:r>
                    </a:p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986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algn="ctr"/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Analyze media, political communications and its influence.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76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strike="sngStrike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Cartoon analysis: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995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Propaganda: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What’s the Message?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Rotate through the room in groups, analyzing different forms of propaganda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Complete inside of propaganda booklet.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076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inside pages, if needed.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838200" cy="7152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4775"/>
            <a:ext cx="1524000" cy="13296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28600"/>
            <a:ext cx="1234440" cy="120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327479"/>
              </p:ext>
            </p:extLst>
          </p:nvPr>
        </p:nvGraphicFramePr>
        <p:xfrm>
          <a:off x="36443" y="29817"/>
          <a:ext cx="9107557" cy="6828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6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6111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Wednesday,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April 10,</a:t>
                      </a:r>
                      <a:r>
                        <a:rPr lang="en-US" sz="2400" b="1" baseline="0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2019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5-You Decide!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4217">
                <a:tc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Evaluate candidates for political office.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60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Bad Kitty for President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511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 propaganda analysis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Complete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activity pages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Foldable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667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propaganda activity pages, if needed.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905000"/>
            <a:ext cx="808464" cy="685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28600"/>
            <a:ext cx="1234440" cy="12023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4775"/>
            <a:ext cx="1524000" cy="13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32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338867"/>
              </p:ext>
            </p:extLst>
          </p:nvPr>
        </p:nvGraphicFramePr>
        <p:xfrm>
          <a:off x="29817" y="0"/>
          <a:ext cx="9114183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0209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Thursday,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April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11,</a:t>
                      </a:r>
                      <a:r>
                        <a:rPr lang="en-US" sz="2400" b="1" baseline="0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2019</a:t>
                      </a: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5-You Decide!</a:t>
                      </a:r>
                    </a:p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32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Evaluate candidates for political office.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893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Bad Kitty for President. Turn in propaganda booklets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254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Propaganda 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Kahoot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Electoral Process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Complete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activity page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>
                        <a:alpha val="51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697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Review</a:t>
                      </a:r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for quiz on propaganda</a:t>
                      </a:r>
                      <a:endParaRPr lang="en-US" sz="2400" b="1" i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892969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28600"/>
            <a:ext cx="1234440" cy="12023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4775"/>
            <a:ext cx="1524000" cy="13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54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090218"/>
              </p:ext>
            </p:extLst>
          </p:nvPr>
        </p:nvGraphicFramePr>
        <p:xfrm>
          <a:off x="32982" y="-19334"/>
          <a:ext cx="9114183" cy="6923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1528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Friday,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April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12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2019</a:t>
                      </a:r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5-You Decide!</a:t>
                      </a:r>
                    </a:p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9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LEQ</a:t>
                      </a: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Analyze media and political communications and their influence on government.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7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CNN 10-Examine multiple perspectives on public and current issues.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714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Forms of Propaganda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Quiz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Bad Kitty for President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Electoral Process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  Activity page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5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Have</a:t>
                      </a:r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a </a:t>
                      </a:r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stellar </a:t>
                      </a:r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weekend!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752600"/>
            <a:ext cx="1226127" cy="10462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28600"/>
            <a:ext cx="1234440" cy="12023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4775"/>
            <a:ext cx="1524000" cy="132969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528" y="4800600"/>
            <a:ext cx="2255637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15258</TotalTime>
  <Words>245</Words>
  <Application>Microsoft Office PowerPoint</Application>
  <PresentationFormat>On-screen Show (4:3)</PresentationFormat>
  <Paragraphs>72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</vt:vector>
  </TitlesOfParts>
  <Company>Polk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Tregler, Deborah L.</dc:creator>
  <cp:lastModifiedBy>Markham, Trevor</cp:lastModifiedBy>
  <cp:revision>581</cp:revision>
  <cp:lastPrinted>2018-11-02T19:01:42Z</cp:lastPrinted>
  <dcterms:created xsi:type="dcterms:W3CDTF">2015-09-04T13:16:09Z</dcterms:created>
  <dcterms:modified xsi:type="dcterms:W3CDTF">2019-04-12T14:51:56Z</dcterms:modified>
</cp:coreProperties>
</file>