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77" r:id="rId3"/>
    <p:sldId id="278" r:id="rId4"/>
    <p:sldId id="279" r:id="rId5"/>
    <p:sldId id="271" r:id="rId6"/>
    <p:sldId id="275" r:id="rId7"/>
    <p:sldId id="265" r:id="rId8"/>
    <p:sldId id="257" r:id="rId9"/>
    <p:sldId id="276" r:id="rId10"/>
    <p:sldId id="263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DEA2C79-6353-4C16-845D-B5DE79084D1A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1984157-5410-4E13-91DC-59D72ECA3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2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6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25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16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7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2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1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6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9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6EEE-7362-413C-80DD-BDA8FE3E8F7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jKs_pdWwKUQ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029296"/>
              </p:ext>
            </p:extLst>
          </p:nvPr>
        </p:nvGraphicFramePr>
        <p:xfrm>
          <a:off x="29817" y="-13252"/>
          <a:ext cx="9114183" cy="687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2905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Monday,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April 1, 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98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Analyze how media groups impact the government.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 Second Civics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995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 Role of Media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Activity Pages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07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Role of Media, as needed.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838200" cy="7152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80445"/>
              </p:ext>
            </p:extLst>
          </p:nvPr>
        </p:nvGraphicFramePr>
        <p:xfrm>
          <a:off x="32982" y="-19334"/>
          <a:ext cx="9114183" cy="730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1159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Friday,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April 5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9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Analyze media and political communications and their influence on government.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2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CNN 10-Examine multiple perspectives on public and current issues.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84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Check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Candidate Evaluation, as needed.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Propaganda:  What’s the Message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Read and highlight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Evaluate different forms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of media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581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 great weekend!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35" y="1981200"/>
            <a:ext cx="732183" cy="6247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648200"/>
            <a:ext cx="2255637" cy="230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71600"/>
            <a:ext cx="7239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How has the media evolved throughout American History?</a:t>
            </a:r>
            <a:endParaRPr lang="en-US" sz="35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352800"/>
            <a:ext cx="7924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-From the founding of the country to the end of  </a:t>
            </a:r>
          </a:p>
          <a:p>
            <a:r>
              <a:rPr lang="en-US" sz="25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5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19</a:t>
            </a:r>
            <a:r>
              <a:rPr lang="en-US" sz="2500" b="1" baseline="300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25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century news media was a  very, very </a:t>
            </a:r>
          </a:p>
          <a:p>
            <a:r>
              <a:rPr lang="en-US" sz="25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5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local issue. Could there be a reason for this?</a:t>
            </a:r>
            <a:endParaRPr lang="en-US" sz="25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1371600"/>
            <a:ext cx="9144000" cy="422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239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en-US" sz="3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st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:  Double-check your work from Friday (matching media headlines to newspaper agendas).</a:t>
            </a:r>
          </a:p>
          <a:p>
            <a:pPr algn="ctr"/>
            <a:endParaRPr lang="en-US" sz="3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en-US" sz="3000" b="1" baseline="300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nd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:  Complete “Role of the Media” activity page.</a:t>
            </a:r>
          </a:p>
          <a:p>
            <a:pPr algn="ctr"/>
            <a:endParaRPr lang="en-US" sz="3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  <a:r>
              <a:rPr lang="en-US" sz="3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rd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: if done, answer the extended response in 4-5 sentences – “How has media evolved throughout American History?</a:t>
            </a:r>
          </a:p>
        </p:txBody>
      </p:sp>
    </p:spTree>
    <p:extLst>
      <p:ext uri="{BB962C8B-B14F-4D97-AF65-F5344CB8AC3E}">
        <p14:creationId xmlns:p14="http://schemas.microsoft.com/office/powerpoint/2010/main" val="23650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592714"/>
              </p:ext>
            </p:extLst>
          </p:nvPr>
        </p:nvGraphicFramePr>
        <p:xfrm>
          <a:off x="36443" y="29817"/>
          <a:ext cx="9107557" cy="7110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6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3375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Tuesday, April 2, 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808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Evaluate candidates for political office.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9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Pascua Florida 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https://www.youtube.com/watch?v=jKs_pdWwKUQ</a:t>
                      </a:r>
                      <a:endParaRPr lang="en-US" sz="2400" b="1" kern="1200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65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Candidate Evaluation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and highlight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 candidates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for understanding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baseline="0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5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Make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 list of the top 5 issues you would want a presidential candidate to address.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798" y="1828800"/>
            <a:ext cx="883997" cy="749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823912"/>
            <a:ext cx="836295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526037"/>
              </p:ext>
            </p:extLst>
          </p:nvPr>
        </p:nvGraphicFramePr>
        <p:xfrm>
          <a:off x="36443" y="29817"/>
          <a:ext cx="9107557" cy="6650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6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3375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Wednesday,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April 3,</a:t>
                      </a:r>
                      <a:r>
                        <a:rPr lang="en-US" sz="2400" b="1" baseline="0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808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Evaluate candidates for political office.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0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 Second Civics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220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FSA Writing Assessment 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Civics Review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5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Make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 list of the top 5 issues you would want a presidential candidate to address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US" sz="2400" b="1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reviewing for bellwork 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tomorrow)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905000"/>
            <a:ext cx="808464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20274"/>
              </p:ext>
            </p:extLst>
          </p:nvPr>
        </p:nvGraphicFramePr>
        <p:xfrm>
          <a:off x="29817" y="0"/>
          <a:ext cx="9114183" cy="678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8781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Thursday,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April 4,</a:t>
                      </a:r>
                      <a:r>
                        <a:rPr lang="en-US" sz="2400" b="1" baseline="0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40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Evaluate candidates for political office.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4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Share list of issues you want a presidential candidate to address.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Candidate Evaluation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 candidates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for understanding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>
                        <a:alpha val="5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3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Candidate Evaluation, as needed.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892969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14744</TotalTime>
  <Words>343</Words>
  <Application>Microsoft Office PowerPoint</Application>
  <PresentationFormat>On-screen Show (4:3)</PresentationFormat>
  <Paragraphs>84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>Polk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Tregler, Deborah L.</dc:creator>
  <cp:lastModifiedBy>Markham, Trevor</cp:lastModifiedBy>
  <cp:revision>564</cp:revision>
  <cp:lastPrinted>2018-11-02T19:01:42Z</cp:lastPrinted>
  <dcterms:created xsi:type="dcterms:W3CDTF">2015-09-04T13:16:09Z</dcterms:created>
  <dcterms:modified xsi:type="dcterms:W3CDTF">2019-04-02T22:08:39Z</dcterms:modified>
</cp:coreProperties>
</file>