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1" r:id="rId2"/>
    <p:sldId id="282" r:id="rId3"/>
    <p:sldId id="285" r:id="rId4"/>
    <p:sldId id="286" r:id="rId5"/>
    <p:sldId id="287" r:id="rId6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2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788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01469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 social reform movements in in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none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Reform Movements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Create a poster as a group on one of the reform movements we’ve learned about in class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Monday, April 29, 2019</a:t>
            </a:r>
          </a:p>
        </p:txBody>
      </p:sp>
    </p:spTree>
    <p:extLst>
      <p:ext uri="{BB962C8B-B14F-4D97-AF65-F5344CB8AC3E}">
        <p14:creationId xmlns:p14="http://schemas.microsoft.com/office/powerpoint/2010/main" val="816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847831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 social reform movements in in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out a piece of paper and number it 1 - 15 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Toward Civil War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Reform Movements Quiz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Reading Essentials 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Tuesday, April 30, 2019</a:t>
            </a:r>
          </a:p>
        </p:txBody>
      </p:sp>
    </p:spTree>
    <p:extLst>
      <p:ext uri="{BB962C8B-B14F-4D97-AF65-F5344CB8AC3E}">
        <p14:creationId xmlns:p14="http://schemas.microsoft.com/office/powerpoint/2010/main" val="39404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67102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 social reform movements in in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Continue working on your current movement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US" sz="2300" b="1" u="sng" baseline="300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Grade FSA Testing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Video – Brother Future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Wednesday, May 1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st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333654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</a:t>
                      </a:r>
                    </a:p>
                    <a:p>
                      <a:pPr algn="ctr"/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the civil war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Quietly take your seat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US" sz="2300" b="1" u="sng" baseline="300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Grade FSA Testing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Video – Brother Future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Thursday, May 2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nd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588256"/>
              </p:ext>
            </p:extLst>
          </p:nvPr>
        </p:nvGraphicFramePr>
        <p:xfrm>
          <a:off x="248194" y="1261699"/>
          <a:ext cx="11691257" cy="538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8470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</a:t>
                      </a:r>
                    </a:p>
                    <a:p>
                      <a:pPr algn="ctr"/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the Civil War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8365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What shocked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you most about what you saw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in Brother Future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? (periods 7-8 ONLY)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6778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Toward Civil War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CNN10!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</a:t>
                      </a: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reform movements </a:t>
                      </a: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quiz, if needed.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and review reading essentials on causes of the Civil War by end of </a:t>
                      </a: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 – due Monday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00622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Key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terms and reading essentials due Monday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Friday, May 3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rd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30540</TotalTime>
  <Words>245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Britannic Bold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631</cp:revision>
  <cp:lastPrinted>2019-01-25T14:49:32Z</cp:lastPrinted>
  <dcterms:created xsi:type="dcterms:W3CDTF">2018-10-18T20:07:34Z</dcterms:created>
  <dcterms:modified xsi:type="dcterms:W3CDTF">2019-05-03T12:51:11Z</dcterms:modified>
</cp:coreProperties>
</file>