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82" r:id="rId3"/>
    <p:sldId id="284" r:id="rId4"/>
    <p:sldId id="283" r:id="rId5"/>
    <p:sldId id="285" r:id="rId6"/>
    <p:sldId id="286" r:id="rId7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2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40655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Explain the course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of the 19</a:t>
                      </a:r>
                      <a:r>
                        <a:rPr lang="en-US" sz="2300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century transportation revolution and its impact on the nation’s economy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Have</a:t>
                      </a: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out your north v. south paper from last week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Reform Movements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Quiz on north v. south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Video – American reform movements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Organize folders (</a:t>
                      </a:r>
                      <a:r>
                        <a:rPr lang="en-US" sz="2300" b="0" u="none" baseline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if time)</a:t>
                      </a: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Monday, April 22, 2019</a:t>
            </a:r>
          </a:p>
        </p:txBody>
      </p:sp>
    </p:spTree>
    <p:extLst>
      <p:ext uri="{BB962C8B-B14F-4D97-AF65-F5344CB8AC3E}">
        <p14:creationId xmlns:p14="http://schemas.microsoft.com/office/powerpoint/2010/main" val="8168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451738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 social reform movements in in 19</a:t>
                      </a:r>
                      <a:r>
                        <a:rPr lang="en-US" sz="2300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300" baseline="0" dirty="0" err="1" smtClean="0">
                          <a:latin typeface="Comic Sans MS" panose="030F0702030302020204" pitchFamily="66" charset="0"/>
                        </a:rPr>
                        <a:t>centry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.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What was the impact</a:t>
                      </a: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of religion on the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American revival movement? (p.411)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Reform Movements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 North v. South Quiz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Background Essay – The Reform Movement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Directions for museum exhibits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Tuesday, April 23, 2019</a:t>
            </a:r>
          </a:p>
        </p:txBody>
      </p:sp>
    </p:spTree>
    <p:extLst>
      <p:ext uri="{BB962C8B-B14F-4D97-AF65-F5344CB8AC3E}">
        <p14:creationId xmlns:p14="http://schemas.microsoft.com/office/powerpoint/2010/main" val="39404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impact of religion on the American revival movement?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033112"/>
            <a:ext cx="9144000" cy="1655762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Men and women wanted to improve their lives and became involved in missionary work and social reform (temperance = not drinking alcohol)</a:t>
            </a:r>
            <a:endParaRPr lang="en-US" sz="27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26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800243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 social reform movements in in 19</a:t>
                      </a:r>
                      <a:r>
                        <a:rPr lang="en-US" sz="2300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century.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What were</a:t>
                      </a: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some theme of the revival movement in the U.S. ? (p.491-493). </a:t>
                      </a:r>
                      <a:r>
                        <a:rPr lang="en-US" sz="2500" b="0" strike="noStrike" baseline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(at least 2)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Reform Movements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Continue moving through stations, taking notes on different reform movements happening in the United States.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Wednesday, April 24, 2019</a:t>
            </a:r>
          </a:p>
        </p:txBody>
      </p:sp>
    </p:spTree>
    <p:extLst>
      <p:ext uri="{BB962C8B-B14F-4D97-AF65-F5344CB8AC3E}">
        <p14:creationId xmlns:p14="http://schemas.microsoft.com/office/powerpoint/2010/main" val="15199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07626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 social reform movements in in 19</a:t>
                      </a:r>
                      <a:r>
                        <a:rPr lang="en-US" sz="2300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century.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Continue working on your current movement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Reform Movements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Continue moving through stations, taking notes on different reform movements happening in the United States.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1" u="sng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Thursday, April 25,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975818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 social reform movements in in 19</a:t>
                      </a:r>
                      <a:r>
                        <a:rPr lang="en-US" sz="2300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century.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Continue working on your current movement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Reform Movements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1" i="1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</a:t>
                      </a: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moving through stations, taking notes on different reform movements happening in the United States.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1" u="sng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Friday, April 26,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29741</TotalTime>
  <Words>324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Britannic Bold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What was the impact of religion on the American revival movement?</vt:lpstr>
      <vt:lpstr>PowerPoint Presentation</vt:lpstr>
      <vt:lpstr>PowerPoint Presentation</vt:lpstr>
      <vt:lpstr>PowerPoint Presentation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612</cp:revision>
  <cp:lastPrinted>2019-01-25T14:49:32Z</cp:lastPrinted>
  <dcterms:created xsi:type="dcterms:W3CDTF">2018-10-18T20:07:34Z</dcterms:created>
  <dcterms:modified xsi:type="dcterms:W3CDTF">2019-04-25T11:20:25Z</dcterms:modified>
</cp:coreProperties>
</file>