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97" r:id="rId3"/>
    <p:sldId id="287" r:id="rId4"/>
    <p:sldId id="290" r:id="rId5"/>
    <p:sldId id="288" r:id="rId6"/>
    <p:sldId id="291" r:id="rId7"/>
    <p:sldId id="293" r:id="rId8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77364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Explain the course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of the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 transportation revolution and its impact on the nation’s economy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 out a grading pen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North vs. South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chapter 13 quiz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President’s video: Polk and onward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April 15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text</a:t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text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0096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Analyze contributions of entrepreneurs, inventors, and key individuals in the development of the U.S. </a:t>
                      </a:r>
                      <a:r>
                        <a:rPr lang="en-US" sz="2300" smtClean="0">
                          <a:latin typeface="Comic Sans MS" panose="030F0702030302020204" pitchFamily="66" charset="0"/>
                        </a:rPr>
                        <a:t>economy.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Define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the term ‘Entrepreneur’ (use glossary)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North vs. South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Revolutionary Inventors Carousel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Move about the room to learn about revolutionary inventions of the mid 19</a:t>
                      </a:r>
                      <a:r>
                        <a:rPr lang="en-US" sz="2300" b="0" u="none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century (mid 1800’s)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April 16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8682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Define ‘entrepreneur’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person who starts a new business or invents a new product.</a:t>
            </a:r>
          </a:p>
        </p:txBody>
      </p:sp>
    </p:spTree>
    <p:extLst>
      <p:ext uri="{BB962C8B-B14F-4D97-AF65-F5344CB8AC3E}">
        <p14:creationId xmlns:p14="http://schemas.microsoft.com/office/powerpoint/2010/main" val="32593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" y="166255"/>
            <a:ext cx="11691257" cy="964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6787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Describe the course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of the 19</a:t>
                      </a:r>
                      <a:r>
                        <a:rPr lang="en-US" sz="23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century transportation revolution and its impact on the nation’s economy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a paper by the door.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Go to textbook pg. 382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North v. South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Use 14.1 &amp; 14.2 to complete graphic organizer on the economy and people of the North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April 17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730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" y="166255"/>
            <a:ext cx="11691257" cy="964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382406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the impact of technological advancements on the agricultural economy and slave labor.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Have out north v. south graphic organizer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North v. South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Use 14.3 &amp; 14.4 to complete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graphic organizer on the economy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and people of the South.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graphic 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organizer</a:t>
                      </a:r>
                    </a:p>
                    <a:p>
                      <a:pPr lvl="1" algn="l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500" b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</a:t>
                      </a:r>
                      <a:r>
                        <a:rPr lang="en-US" sz="2500" b="0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needed .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Enjoy 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long</a:t>
                      </a:r>
                    </a:p>
                    <a:p>
                      <a:pPr lvl="1" algn="l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weekend</a:t>
                      </a: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!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April 18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3865414"/>
            <a:ext cx="3618410" cy="27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194" y="166255"/>
            <a:ext cx="11691257" cy="964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77869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sng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Bellwork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 school – </a:t>
                      </a:r>
                      <a:r>
                        <a:rPr lang="en-US" sz="2300" b="0" u="none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student/teacher holiday</a:t>
                      </a: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April 19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40844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29344</TotalTime>
  <Words>270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text </vt:lpstr>
      <vt:lpstr>PowerPoint Presentation</vt:lpstr>
      <vt:lpstr>Define ‘entrepreneur’ 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600</cp:revision>
  <cp:lastPrinted>2019-01-25T14:49:32Z</cp:lastPrinted>
  <dcterms:created xsi:type="dcterms:W3CDTF">2018-10-18T20:07:34Z</dcterms:created>
  <dcterms:modified xsi:type="dcterms:W3CDTF">2019-04-18T11:37:35Z</dcterms:modified>
</cp:coreProperties>
</file>