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83" r:id="rId3"/>
    <p:sldId id="282" r:id="rId4"/>
    <p:sldId id="285" r:id="rId5"/>
    <p:sldId id="284" r:id="rId6"/>
    <p:sldId id="286" r:id="rId7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2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76742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ways the United States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expanded across North America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sng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No</a:t>
                      </a:r>
                      <a:r>
                        <a:rPr lang="en-US" sz="2500" b="0" strike="sng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bellwork today</a:t>
                      </a:r>
                      <a:endParaRPr lang="en-US" sz="2500" b="0" strike="sng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Oregon Trail Packets – “Pack Your Wagon!”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Oregon Trail Game, partners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Monday, April 1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204632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Come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up with ways to serve </a:t>
                      </a:r>
                      <a:r>
                        <a:rPr lang="en-US" sz="2300" baseline="0" smtClean="0">
                          <a:latin typeface="Comic Sans MS" panose="030F0702030302020204" pitchFamily="66" charset="0"/>
                        </a:rPr>
                        <a:t>your community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What teacher are you the </a:t>
                      </a:r>
                      <a:r>
                        <a:rPr lang="en-US" sz="2500" b="0" strike="noStrike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most thankful for?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US" sz="2300" b="1" baseline="30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Grade FSA Writing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r>
                        <a:rPr lang="en-US" sz="2300" b="1" baseline="30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Grade Community Service Project – write thank you letters to your elementary school teachers!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Tuesday, April 2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nd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10066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7363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ways the United States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expanded across North America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What teacher are you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the most thankful for?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teacher appreciation letters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Oregon Trail game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Wednesday, April 3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rd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10066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81381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ways the United States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expanded across North America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Get an Oregon trail worksheet from the table 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Oregon Trail: Adventure Westward!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Travel the Oregon Trail – make decisions to survive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Would you survive the Oregon Trail?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None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Thursday, April 4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10066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91507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ways the United States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expanded across North America</a:t>
                      </a:r>
                      <a:endParaRPr lang="en-US" sz="230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Why did Florida</a:t>
                      </a:r>
                      <a:r>
                        <a:rPr lang="en-US" sz="2500" b="0" strike="noStrike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 not become a state right away in 1837? (p. 360)</a:t>
                      </a:r>
                      <a:endParaRPr lang="en-US" sz="2500" b="0" strike="noStrike" dirty="0" smtClean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Statehood for Florida &amp; Texas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 and 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underline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13.2 guided reading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23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13.2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500" b="0" baseline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reading essentials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Friday, April 5</a:t>
            </a:r>
            <a:r>
              <a:rPr lang="en-US" sz="4000" b="1" baseline="30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,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248193" y="142875"/>
            <a:ext cx="11691257" cy="100665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62793" y="673476"/>
            <a:ext cx="9144000" cy="2387600"/>
          </a:xfrm>
        </p:spPr>
        <p:txBody>
          <a:bodyPr/>
          <a:lstStyle/>
          <a:p>
            <a:r>
              <a:rPr lang="en-US" dirty="0" smtClean="0"/>
              <a:t>Why did Florida not become a state right away in 1837?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80655" y="3602038"/>
            <a:ext cx="10108276" cy="1655762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Congress had to wait until another territory was ready to become a (free) state first.</a:t>
            </a:r>
            <a:endParaRPr lang="en-US" sz="35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27798</TotalTime>
  <Words>254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did Florida not become a state right away in 1837?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559</cp:revision>
  <cp:lastPrinted>2019-01-25T14:49:32Z</cp:lastPrinted>
  <dcterms:created xsi:type="dcterms:W3CDTF">2018-10-18T20:07:34Z</dcterms:created>
  <dcterms:modified xsi:type="dcterms:W3CDTF">2019-04-05T12:11:33Z</dcterms:modified>
</cp:coreProperties>
</file>