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1" r:id="rId2"/>
    <p:sldId id="282" r:id="rId3"/>
    <p:sldId id="283" r:id="rId4"/>
    <p:sldId id="284" r:id="rId5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ham, Trevor" initials="MT" lastIdx="2" clrIdx="0">
    <p:extLst>
      <p:ext uri="{19B8F6BF-5375-455C-9EA6-DF929625EA0E}">
        <p15:presenceInfo xmlns:p15="http://schemas.microsoft.com/office/powerpoint/2012/main" userId="S-1-5-21-220523388-1409082233-1801674531-687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1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F1B65-CCC5-4C4F-A6C7-1E75174E0281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67E55-71A1-4302-93F2-E21710D41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8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7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6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5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7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0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9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8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7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4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3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FD14-22A4-43DF-BF50-2DEA386477AD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2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728039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Identify key ideas and influences of Jacksonian Democracy</a:t>
                      </a: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Turn in essay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on Andrew Jackson</a:t>
                      </a:r>
                      <a:endParaRPr lang="en-US" sz="2500" b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Organize folders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2300" b="1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Jackson Jeopardy/</a:t>
                      </a:r>
                      <a:r>
                        <a:rPr lang="en-US" sz="2300" b="1" baseline="0" dirty="0" err="1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Kahoot</a:t>
                      </a:r>
                      <a:r>
                        <a:rPr lang="en-US" sz="2300" b="1" baseline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!</a:t>
                      </a:r>
                      <a:endParaRPr lang="en-US" sz="2300" b="1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Monday, March 18, 2019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4" y="0"/>
            <a:ext cx="1200150" cy="1200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301" y="30774"/>
            <a:ext cx="120015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8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393214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Identify ways the United States expanded across North America</a:t>
                      </a: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Have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out materials</a:t>
                      </a:r>
                      <a:endParaRPr lang="en-US" sz="2500" b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Mapping the growth of the United States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Use crayons/colored pencils to fill in a map showing American expansion through the early 1800’s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Fill-in and add information</a:t>
                      </a:r>
                    </a:p>
                  </a:txBody>
                  <a:tcPr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B050"/>
                </a:solidFill>
                <a:latin typeface="Comic Sans MS" panose="030F0702030302020204" pitchFamily="66" charset="0"/>
              </a:rPr>
              <a:t>Tuesday, March 19, </a:t>
            </a:r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2019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4" y="0"/>
            <a:ext cx="1200150" cy="1200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301" y="30774"/>
            <a:ext cx="120015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7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454384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Identify ways the United States expanded across North America</a:t>
                      </a: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If you had to leave home forever and take only one item, what would it be?</a:t>
                      </a: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Check </a:t>
                      </a:r>
                      <a:r>
                        <a:rPr lang="en-US" sz="2300" b="1" baseline="0" dirty="0" err="1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ch.</a:t>
                      </a: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300" b="1" baseline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13 key terms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“Pack Your Wagon” on the Oregon Trail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Background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What to Take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Then &amp; now….</a:t>
                      </a:r>
                    </a:p>
                  </a:txBody>
                  <a:tcPr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Thursday, March 21, 2019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4" y="0"/>
            <a:ext cx="1200150" cy="1200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301" y="30774"/>
            <a:ext cx="120015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99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721833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Identify ways the United States expanded across North America</a:t>
                      </a: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Have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out 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Oregon </a:t>
                      </a:r>
                      <a:r>
                        <a:rPr lang="en-US" sz="2500" b="0" baseline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Trail packet</a:t>
                      </a:r>
                      <a:endParaRPr lang="en-US" sz="2500" b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Student News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2300" b="1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“Pack Your Wagon” on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The Oregon Trail</a:t>
                      </a:r>
                      <a:endParaRPr lang="en-US" sz="2300" b="1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Friday, March 22, 2019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4" y="0"/>
            <a:ext cx="1200150" cy="1200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301" y="30774"/>
            <a:ext cx="1200150" cy="12001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387" y="3323644"/>
            <a:ext cx="3171613" cy="353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00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27206</TotalTime>
  <Words>175</Words>
  <Application>Microsoft Office PowerPoint</Application>
  <PresentationFormat>Widescreen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Britannic Bold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PCSB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Markham, Trevor</dc:creator>
  <cp:lastModifiedBy>Markham, Trevor</cp:lastModifiedBy>
  <cp:revision>541</cp:revision>
  <cp:lastPrinted>2019-01-25T14:49:32Z</cp:lastPrinted>
  <dcterms:created xsi:type="dcterms:W3CDTF">2018-10-18T20:07:34Z</dcterms:created>
  <dcterms:modified xsi:type="dcterms:W3CDTF">2019-03-22T11:30:15Z</dcterms:modified>
</cp:coreProperties>
</file>