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83" r:id="rId3"/>
    <p:sldId id="284" r:id="rId4"/>
    <p:sldId id="290" r:id="rId5"/>
    <p:sldId id="289" r:id="rId6"/>
    <p:sldId id="285" r:id="rId7"/>
    <p:sldId id="291" r:id="rId8"/>
    <p:sldId id="282" r:id="rId9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2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140205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 out source chart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Age of Jackson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source questions TODAY!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If done, begin forming an opinion of whether President Jackson was democratic enough and form source arguments into beginning paragraphs.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Finish, if needed.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Tuesday, March 12,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  <p:sp>
        <p:nvSpPr>
          <p:cNvPr id="3" name="Explosion 2 2"/>
          <p:cNvSpPr/>
          <p:nvPr/>
        </p:nvSpPr>
        <p:spPr>
          <a:xfrm rot="20973979">
            <a:off x="-648245" y="-509451"/>
            <a:ext cx="4193179" cy="287382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Comic Sans MS" panose="030F0702030302020204" pitchFamily="66" charset="0"/>
              </a:rPr>
              <a:t>Bellwork Quiz Friday!</a:t>
            </a:r>
            <a:endParaRPr lang="en-US" sz="2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22045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 man is 24 years old but has only had 6 birthdays.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 is that possible?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Chapter 12 key terms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due 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tomorrow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!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Wednesday, March 13,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4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86967"/>
              </p:ext>
            </p:extLst>
          </p:nvPr>
        </p:nvGraphicFramePr>
        <p:xfrm>
          <a:off x="248194" y="1261698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Was Andrew Jackson better or worse for American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democracy? Explain (2 sentences)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Courier New" panose="02070309020205020404" pitchFamily="49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How Democratic was Andrew Jackson?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Check source charts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Crafting a </a:t>
                      </a:r>
                      <a:r>
                        <a:rPr lang="en-US" sz="2300" b="1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delicious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essay</a:t>
                      </a: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planning sheet,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if needed. Re-read essay and think of improvements.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Thursday, March 14,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 rot="20973979">
            <a:off x="-791936" y="-379639"/>
            <a:ext cx="4193179" cy="287382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Comic Sans MS" panose="030F0702030302020204" pitchFamily="66" charset="0"/>
              </a:rPr>
              <a:t>Bellwork Quiz tomorrow!</a:t>
            </a:r>
            <a:endParaRPr lang="en-US" sz="2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" y="1015593"/>
            <a:ext cx="10519954" cy="5698716"/>
          </a:xfrm>
        </p:spPr>
        <p:txBody>
          <a:bodyPr>
            <a:normAutofit/>
          </a:bodyPr>
          <a:lstStyle/>
          <a:p>
            <a:pPr algn="l"/>
            <a:r>
              <a:rPr lang="en-US" sz="3000" b="1" u="sng" dirty="0" smtClean="0">
                <a:latin typeface="Comic Sans MS" panose="030F0702030302020204" pitchFamily="66" charset="0"/>
              </a:rPr>
              <a:t>Don’t:</a:t>
            </a:r>
          </a:p>
          <a:p>
            <a:pPr algn="l"/>
            <a:endParaRPr lang="en-US" sz="3000" b="1" dirty="0" smtClean="0">
              <a:latin typeface="Comic Sans MS" panose="030F0702030302020204" pitchFamily="66" charset="0"/>
            </a:endParaRPr>
          </a:p>
          <a:p>
            <a:pPr algn="l"/>
            <a:r>
              <a:rPr lang="en-US" sz="3000" dirty="0" smtClean="0">
                <a:latin typeface="Comic Sans MS" panose="030F0702030302020204" pitchFamily="66" charset="0"/>
              </a:rPr>
              <a:t>“Andrew Jackson was democratic because according to document 1 he was democratic and popular….”</a:t>
            </a:r>
          </a:p>
          <a:p>
            <a:pPr algn="l"/>
            <a:endParaRPr lang="en-US" sz="3000" dirty="0">
              <a:latin typeface="Comic Sans MS" panose="030F0702030302020204" pitchFamily="66" charset="0"/>
            </a:endParaRPr>
          </a:p>
          <a:p>
            <a:pPr algn="l"/>
            <a:r>
              <a:rPr lang="en-US" sz="3000" b="1" u="sng" dirty="0" smtClean="0">
                <a:latin typeface="Comic Sans MS" panose="030F0702030302020204" pitchFamily="66" charset="0"/>
              </a:rPr>
              <a:t>Do:</a:t>
            </a:r>
          </a:p>
          <a:p>
            <a:pPr algn="l"/>
            <a:endParaRPr lang="en-US" sz="3000" b="1" u="sng" dirty="0">
              <a:latin typeface="Comic Sans MS" panose="030F0702030302020204" pitchFamily="66" charset="0"/>
            </a:endParaRPr>
          </a:p>
          <a:p>
            <a:pPr algn="l"/>
            <a:r>
              <a:rPr lang="en-US" sz="3000" dirty="0" smtClean="0">
                <a:latin typeface="Comic Sans MS" panose="030F0702030302020204" pitchFamily="66" charset="0"/>
              </a:rPr>
              <a:t>“Andrew Jackson was a controversial president that you either liked or didn’t like. Some of the reasons include…..”</a:t>
            </a:r>
          </a:p>
          <a:p>
            <a:endParaRPr lang="en-US" sz="3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1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53437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latin typeface="Comic Sans MS" panose="030F0702030302020204" pitchFamily="66" charset="0"/>
              </a:rPr>
              <a:t>Democracy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8244"/>
            <a:ext cx="9144000" cy="146635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Comic Sans MS" panose="030F0702030302020204" pitchFamily="66" charset="0"/>
              </a:rPr>
              <a:t>The government listens to the will of the people.</a:t>
            </a:r>
          </a:p>
          <a:p>
            <a:endParaRPr lang="en-US" sz="3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69786"/>
              </p:ext>
            </p:extLst>
          </p:nvPr>
        </p:nvGraphicFramePr>
        <p:xfrm>
          <a:off x="248194" y="1261698"/>
          <a:ext cx="11691257" cy="529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1633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Identify key events during Andrew</a:t>
                      </a:r>
                      <a:r>
                        <a:rPr lang="en-US" sz="2300" baseline="0" dirty="0" smtClean="0">
                          <a:latin typeface="Comic Sans MS" panose="030F0702030302020204" pitchFamily="66" charset="0"/>
                        </a:rPr>
                        <a:t> Jackson’s presidency </a:t>
                      </a:r>
                      <a:r>
                        <a:rPr lang="en-US" sz="2300" dirty="0" smtClean="0">
                          <a:latin typeface="Comic Sans MS" panose="030F0702030302020204" pitchFamily="66" charset="0"/>
                        </a:rPr>
                        <a:t>that contributed to American expansion.</a:t>
                      </a: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0383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Why is an older $100 bill worth more than a new one?</a:t>
                      </a:r>
                      <a:endParaRPr lang="en-US" sz="2500" b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068297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Bellwork quiz – 3</a:t>
                      </a:r>
                      <a:r>
                        <a:rPr lang="en-US" sz="2300" b="0" u="none" baseline="3000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rd</a:t>
                      </a: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nine weeks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US" sz="2300" b="1" u="sng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 of Jackson</a:t>
                      </a:r>
                    </a:p>
                    <a:p>
                      <a:pPr marL="0" indent="0" algn="l">
                        <a:buFont typeface="Courier New" panose="02070309020205020404" pitchFamily="49" charset="0"/>
                        <a:buNone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DBQ “How Democratic was Andrew Jackson?”</a:t>
                      </a:r>
                    </a:p>
                    <a:p>
                      <a:pPr marL="342900" lvl="0" indent="-342900" algn="l">
                        <a:buFont typeface="Courier New" panose="02070309020205020404" pitchFamily="49" charset="0"/>
                        <a:buChar char="o"/>
                      </a:pPr>
                      <a:r>
                        <a:rPr lang="en-US" sz="23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essay</a:t>
                      </a:r>
                    </a:p>
                    <a:p>
                      <a:pPr marL="800100" lvl="1" indent="-342900" algn="l">
                        <a:buFont typeface="Courier New" panose="02070309020205020404" pitchFamily="49" charset="0"/>
                        <a:buChar char="o"/>
                      </a:pPr>
                      <a:endParaRPr lang="en-US" sz="23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0739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Essay due on Monday</a:t>
                      </a:r>
                      <a:endParaRPr lang="en-US" sz="2500" b="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3" y="142875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Friday, March 15,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" y="0"/>
            <a:ext cx="120015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01" y="30774"/>
            <a:ext cx="12001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an older $100 bill worth more than a new one?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4816"/>
            <a:ext cx="9144000" cy="1655762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$100 bill is worth more than $1….</a:t>
            </a:r>
            <a:endParaRPr lang="en-US" sz="3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7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120" y="222069"/>
            <a:ext cx="9144000" cy="88432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5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Bellwork Quiz – </a:t>
            </a:r>
            <a:r>
              <a:rPr lang="en-US" sz="45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3/15</a:t>
            </a:r>
            <a:endParaRPr lang="en-US" sz="45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269" y="1864677"/>
            <a:ext cx="11168742" cy="452305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omic Sans MS" panose="030F0702030302020204" pitchFamily="66" charset="0"/>
              </a:rPr>
              <a:t>1. </a:t>
            </a:r>
            <a:r>
              <a:rPr lang="en-US" b="1" dirty="0" smtClean="0">
                <a:latin typeface="Comic Sans MS" panose="030F0702030302020204" pitchFamily="66" charset="0"/>
              </a:rPr>
              <a:t>I have two arms, but fingers none. I have two feet but cannot  </a:t>
            </a:r>
          </a:p>
          <a:p>
            <a:pPr algn="l"/>
            <a:r>
              <a:rPr lang="en-US" b="1" dirty="0"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latin typeface="Comic Sans MS" panose="030F0702030302020204" pitchFamily="66" charset="0"/>
              </a:rPr>
              <a:t>  run. I carry well but best with my feet off the ground. What am I?</a:t>
            </a:r>
          </a:p>
          <a:p>
            <a:pPr algn="l"/>
            <a:endParaRPr lang="en-US" b="1" dirty="0">
              <a:latin typeface="Comic Sans MS" panose="030F0702030302020204" pitchFamily="66" charset="0"/>
            </a:endParaRPr>
          </a:p>
          <a:p>
            <a:pPr algn="l"/>
            <a:r>
              <a:rPr lang="en-US" b="1" dirty="0">
                <a:latin typeface="Comic Sans MS" panose="030F0702030302020204" pitchFamily="66" charset="0"/>
              </a:rPr>
              <a:t>2</a:t>
            </a:r>
            <a:r>
              <a:rPr lang="en-US" b="1" dirty="0" smtClean="0">
                <a:latin typeface="Comic Sans MS" panose="030F0702030302020204" pitchFamily="66" charset="0"/>
              </a:rPr>
              <a:t>. </a:t>
            </a:r>
            <a:r>
              <a:rPr lang="en-US" b="1" dirty="0" smtClean="0">
                <a:latin typeface="Comic Sans MS" panose="030F0702030302020204" pitchFamily="66" charset="0"/>
              </a:rPr>
              <a:t>Write your answer to the bellwork for February 12</a:t>
            </a:r>
            <a:r>
              <a:rPr lang="en-US" b="1" baseline="30000" dirty="0" smtClean="0">
                <a:latin typeface="Comic Sans MS" panose="030F0702030302020204" pitchFamily="66" charset="0"/>
              </a:rPr>
              <a:t>th</a:t>
            </a:r>
            <a:r>
              <a:rPr lang="en-US" b="1" dirty="0" smtClean="0">
                <a:latin typeface="Comic Sans MS" panose="030F0702030302020204" pitchFamily="66" charset="0"/>
              </a:rPr>
              <a:t>.</a:t>
            </a:r>
          </a:p>
          <a:p>
            <a:pPr algn="l"/>
            <a:endParaRPr lang="en-US" b="1" dirty="0">
              <a:latin typeface="Comic Sans MS" panose="030F0702030302020204" pitchFamily="66" charset="0"/>
            </a:endParaRPr>
          </a:p>
          <a:p>
            <a:pPr algn="l"/>
            <a:r>
              <a:rPr lang="en-US" b="1" dirty="0">
                <a:latin typeface="Comic Sans MS" panose="030F0702030302020204" pitchFamily="66" charset="0"/>
              </a:rPr>
              <a:t>3</a:t>
            </a:r>
            <a:r>
              <a:rPr lang="en-US" b="1" dirty="0" smtClean="0">
                <a:latin typeface="Comic Sans MS" panose="030F0702030302020204" pitchFamily="66" charset="0"/>
              </a:rPr>
              <a:t>. </a:t>
            </a:r>
            <a:r>
              <a:rPr lang="en-US" b="1" dirty="0" smtClean="0">
                <a:latin typeface="Comic Sans MS" panose="030F0702030302020204" pitchFamily="66" charset="0"/>
              </a:rPr>
              <a:t>What was the bellwork question for February 22</a:t>
            </a:r>
            <a:r>
              <a:rPr lang="en-US" b="1" baseline="30000" dirty="0" smtClean="0">
                <a:latin typeface="Comic Sans MS" panose="030F0702030302020204" pitchFamily="66" charset="0"/>
              </a:rPr>
              <a:t>nd</a:t>
            </a:r>
            <a:r>
              <a:rPr lang="en-US" b="1" dirty="0" smtClean="0">
                <a:latin typeface="Comic Sans MS" panose="030F0702030302020204" pitchFamily="66" charset="0"/>
              </a:rPr>
              <a:t>?</a:t>
            </a:r>
          </a:p>
          <a:p>
            <a:pPr algn="l"/>
            <a:endParaRPr lang="en-US" b="1" dirty="0">
              <a:latin typeface="Comic Sans MS" panose="030F0702030302020204" pitchFamily="66" charset="0"/>
            </a:endParaRPr>
          </a:p>
          <a:p>
            <a:pPr algn="l"/>
            <a:r>
              <a:rPr lang="en-US" b="1" dirty="0">
                <a:latin typeface="Comic Sans MS" panose="030F0702030302020204" pitchFamily="66" charset="0"/>
              </a:rPr>
              <a:t>4</a:t>
            </a:r>
            <a:r>
              <a:rPr lang="en-US" b="1" dirty="0" smtClean="0">
                <a:latin typeface="Comic Sans MS" panose="030F0702030302020204" pitchFamily="66" charset="0"/>
              </a:rPr>
              <a:t>. </a:t>
            </a:r>
            <a:r>
              <a:rPr lang="en-US" b="1" dirty="0" smtClean="0">
                <a:latin typeface="Comic Sans MS" panose="030F0702030302020204" pitchFamily="66" charset="0"/>
              </a:rPr>
              <a:t>What is another name for the Florida Purchase Treaty?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7634" y="1300871"/>
            <a:ext cx="581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Arial Rounded MT Bold" panose="020F0704030504030204" pitchFamily="34" charset="0"/>
              </a:rPr>
              <a:t>DO NOT NEED TO WRITE THE QUESTIONS</a:t>
            </a:r>
            <a:endParaRPr lang="en-US" u="sng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26870</TotalTime>
  <Words>404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Rounded MT Bold</vt:lpstr>
      <vt:lpstr>Britannic Bold</vt:lpstr>
      <vt:lpstr>Calibri</vt:lpstr>
      <vt:lpstr>Calibri Light</vt:lpstr>
      <vt:lpstr>Comic Sans MS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Democracy </vt:lpstr>
      <vt:lpstr>PowerPoint Presentation</vt:lpstr>
      <vt:lpstr>Why is an older $100 bill worth more than a new one? </vt:lpstr>
      <vt:lpstr>Bellwork Quiz – 3/15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531</cp:revision>
  <cp:lastPrinted>2019-01-25T14:49:32Z</cp:lastPrinted>
  <dcterms:created xsi:type="dcterms:W3CDTF">2018-10-18T20:07:34Z</dcterms:created>
  <dcterms:modified xsi:type="dcterms:W3CDTF">2019-03-15T13:28:22Z</dcterms:modified>
</cp:coreProperties>
</file>