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279" r:id="rId3"/>
    <p:sldId id="281" r:id="rId4"/>
    <p:sldId id="287" r:id="rId5"/>
    <p:sldId id="283" r:id="rId6"/>
    <p:sldId id="282" r:id="rId7"/>
    <p:sldId id="284" r:id="rId8"/>
    <p:sldId id="289" r:id="rId9"/>
    <p:sldId id="288" r:id="rId10"/>
    <p:sldId id="285" r:id="rId11"/>
    <p:sldId id="290" r:id="rId1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79447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major domestic and international events during James Madison’s Presidency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many candidates ran in the election of 1824?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Include names (p.330)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chapter 11 quiz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History Channel – Andrew Jackson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12, Lesson 1 – Jacksonian Democracy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 as a class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Monday, March 4,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" y="0"/>
            <a:ext cx="1201016" cy="1201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8435" y="0"/>
            <a:ext cx="120101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4829"/>
              </p:ext>
            </p:extLst>
          </p:nvPr>
        </p:nvGraphicFramePr>
        <p:xfrm>
          <a:off x="248194" y="1261698"/>
          <a:ext cx="11691257" cy="52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1633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0383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 </a:t>
                      </a:r>
                      <a:r>
                        <a:rPr lang="en-US" sz="2500" b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DBQ </a:t>
                      </a:r>
                      <a:r>
                        <a:rPr lang="en-US" sz="2500" b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Essay on 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desk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06829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Age of Jackson</a:t>
                      </a:r>
                    </a:p>
                    <a:p>
                      <a:pPr marL="0" indent="0" algn="l">
                        <a:buFont typeface="Courier New" panose="02070309020205020404" pitchFamily="49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DBQ “How Democratic was Andrew Jackson?”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Source analysis</a:t>
                      </a:r>
                    </a:p>
                    <a:p>
                      <a:pPr marL="800100" lvl="1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 do we analyze historical sources?</a:t>
                      </a:r>
                    </a:p>
                    <a:p>
                      <a:pPr marL="800100" lvl="1" indent="-342900" algn="l">
                        <a:buFont typeface="Courier New" panose="02070309020205020404" pitchFamily="49" charset="0"/>
                        <a:buChar char="o"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0739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Friday, March 8,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6093" y="575769"/>
            <a:ext cx="6091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Document #1</a:t>
            </a:r>
            <a:endParaRPr lang="en-US" sz="35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6094" y="2308775"/>
            <a:ext cx="93801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omic Sans MS" panose="030F0702030302020204" pitchFamily="66" charset="0"/>
              </a:rPr>
              <a:t>Topic: How the President is  </a:t>
            </a:r>
          </a:p>
          <a:p>
            <a:r>
              <a:rPr lang="en-US" sz="5000" dirty="0">
                <a:latin typeface="Comic Sans MS" panose="030F0702030302020204" pitchFamily="66" charset="0"/>
              </a:rPr>
              <a:t> </a:t>
            </a:r>
            <a:r>
              <a:rPr lang="en-US" sz="5000" dirty="0" smtClean="0">
                <a:latin typeface="Comic Sans MS" panose="030F0702030302020204" pitchFamily="66" charset="0"/>
              </a:rPr>
              <a:t>          </a:t>
            </a:r>
            <a:r>
              <a:rPr lang="en-US" sz="5000" dirty="0" smtClean="0">
                <a:latin typeface="Comic Sans MS" panose="030F0702030302020204" pitchFamily="66" charset="0"/>
              </a:rPr>
              <a:t>elected</a:t>
            </a:r>
          </a:p>
          <a:p>
            <a:endParaRPr lang="en-US" sz="5000" dirty="0">
              <a:latin typeface="Comic Sans MS" panose="030F0702030302020204" pitchFamily="66" charset="0"/>
            </a:endParaRPr>
          </a:p>
          <a:p>
            <a:r>
              <a:rPr lang="en-US" sz="5000" dirty="0" smtClean="0">
                <a:latin typeface="Comic Sans MS" panose="030F0702030302020204" pitchFamily="66" charset="0"/>
              </a:rPr>
              <a:t>(Hint – Andrew Jackson was elected in 1828 and 1832…)</a:t>
            </a:r>
            <a:endParaRPr lang="en-US" sz="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61997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How many candidates ran in the election of 1824?</a:t>
            </a:r>
            <a:br>
              <a:rPr lang="en-US" dirty="0"/>
            </a:br>
            <a:r>
              <a:rPr lang="en-US" dirty="0"/>
              <a:t>Include names (p.330)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813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Four candidates ran: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William Crawford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Andrew Jackson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Henry Clay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John Quincy Adams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659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was the ‘spoils system’ of the Jackson administration? (</a:t>
                      </a:r>
                      <a:r>
                        <a:rPr lang="en-US" sz="2500" b="0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ch.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12, L.1)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Age of Jackson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Guided Notes – Jacksonian Democracy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 key terms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 key terms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due Thursday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Tuesday, March 5,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1288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What was the ‘spoils system’ of the Jackson administration?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8244"/>
            <a:ext cx="9144000" cy="14663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practice of handing out government jobs to supporters; replacing government employees with the winning candidates supporters.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10438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 man is 24 years old but has only had 6 birthdays.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 is that possible?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Age of Jackson</a:t>
                      </a:r>
                    </a:p>
                    <a:p>
                      <a:pPr marL="34290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guided notes on Andrew Jackson’s Presidency</a:t>
                      </a:r>
                    </a:p>
                    <a:p>
                      <a:pPr marL="34290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Introduction to DBQ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 key terms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due 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tomorrow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!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Wednesday, March </a:t>
            </a:r>
            <a:r>
              <a:rPr lang="en-US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6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1288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man is 24 years old but has only had 6 birthdays. How is that possible?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8244"/>
            <a:ext cx="9144000" cy="14663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man’s birthday is February </a:t>
            </a:r>
            <a:r>
              <a:rPr lang="en-US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29</a:t>
            </a:r>
            <a:r>
              <a:rPr lang="en-US" b="1" baseline="3000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…..on a leap year.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93358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Jacksonian Democracy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 Key Terms due today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Age of Jackson</a:t>
                      </a:r>
                    </a:p>
                    <a:p>
                      <a:pPr marL="34290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DBQ “How Democratic was Andrew Jackson?”</a:t>
                      </a:r>
                    </a:p>
                    <a:p>
                      <a:pPr marL="800100" lvl="1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Background Essay</a:t>
                      </a:r>
                    </a:p>
                    <a:p>
                      <a:pPr marL="1257300" lvl="2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Decoding terms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Re-read essay on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President Jackson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Thursday, March 7,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343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Comic Sans MS" panose="030F0702030302020204" pitchFamily="66" charset="0"/>
              </a:rPr>
              <a:t>Describe Jacksonian Democracy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8244"/>
            <a:ext cx="9144000" cy="14663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Majority rules – people who win the vote get to make decisions. Expanded voting rights to people.</a:t>
            </a:r>
          </a:p>
          <a:p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6093" y="1659986"/>
            <a:ext cx="609131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Age of Jackson</a:t>
            </a:r>
          </a:p>
          <a:p>
            <a:r>
              <a:rPr lang="en-US" sz="3500" dirty="0" smtClean="0">
                <a:latin typeface="Comic Sans MS" panose="030F0702030302020204" pitchFamily="66" charset="0"/>
              </a:rPr>
              <a:t>1824-1844</a:t>
            </a:r>
            <a:endParaRPr lang="en-US" sz="35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6093" y="4059198"/>
            <a:ext cx="95760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“How Democratic was Andrew Jackson?”</a:t>
            </a:r>
            <a:endParaRPr lang="en-US" sz="3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25560</TotalTime>
  <Words>423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Comic Sans MS</vt:lpstr>
      <vt:lpstr>Courier New</vt:lpstr>
      <vt:lpstr>Office Theme</vt:lpstr>
      <vt:lpstr>PowerPoint Presentation</vt:lpstr>
      <vt:lpstr>How many candidates ran in the election of 1824? Include names (p.330) </vt:lpstr>
      <vt:lpstr>PowerPoint Presentation</vt:lpstr>
      <vt:lpstr>What was the ‘spoils system’ of the Jackson administration?</vt:lpstr>
      <vt:lpstr>PowerPoint Presentation</vt:lpstr>
      <vt:lpstr>A man is 24 years old but has only had 6 birthdays. How is that possible?</vt:lpstr>
      <vt:lpstr>PowerPoint Presentation</vt:lpstr>
      <vt:lpstr>Describe Jacksonian Democracy 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494</cp:revision>
  <cp:lastPrinted>2019-01-25T14:49:32Z</cp:lastPrinted>
  <dcterms:created xsi:type="dcterms:W3CDTF">2018-10-18T20:07:34Z</dcterms:created>
  <dcterms:modified xsi:type="dcterms:W3CDTF">2019-03-08T14:27:52Z</dcterms:modified>
</cp:coreProperties>
</file>