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79" r:id="rId3"/>
    <p:sldId id="280" r:id="rId4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ham, Trevor" initials="MT" lastIdx="1" clrIdx="0">
    <p:extLst>
      <p:ext uri="{19B8F6BF-5375-455C-9EA6-DF929625EA0E}">
        <p15:presenceInfo xmlns:p15="http://schemas.microsoft.com/office/powerpoint/2012/main" userId="S-1-5-21-220523388-1409082233-1801674531-68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F1B65-CCC5-4C4F-A6C7-1E75174E028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67E55-71A1-4302-93F2-E21710D41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8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5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9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3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D14-22A4-43DF-BF50-2DEA386477AD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522B6-C06C-42BF-B9D2-2A925F231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325579"/>
              </p:ext>
            </p:extLst>
          </p:nvPr>
        </p:nvGraphicFramePr>
        <p:xfrm>
          <a:off x="248194" y="1364567"/>
          <a:ext cx="11691257" cy="531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10783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Madison’s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06511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Can you name a 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major invention of the Industrial Revolution?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188690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“I Love Lucy” – Chocolate Factory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Factory Simulation – Do the job assigned to you as quickly and efficiently as possible. If you don’t, YOU’RE FIRED!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811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Complete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factory simulation response questions, if needed.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MONDAY, February 25, 2019</a:t>
            </a:r>
          </a:p>
        </p:txBody>
      </p:sp>
    </p:spTree>
    <p:extLst>
      <p:ext uri="{BB962C8B-B14F-4D97-AF65-F5344CB8AC3E}">
        <p14:creationId xmlns:p14="http://schemas.microsoft.com/office/powerpoint/2010/main" val="18706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437352"/>
              </p:ext>
            </p:extLst>
          </p:nvPr>
        </p:nvGraphicFramePr>
        <p:xfrm>
          <a:off x="248194" y="1233939"/>
          <a:ext cx="11691257" cy="5323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89505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Monroe’s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235024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 Can you see any advantage to being an artisan worker instead of a  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factory worker? </a:t>
                      </a: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300" b="1" kern="1200" baseline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How do you think the factory system both helped and hurt the </a:t>
                      </a:r>
                    </a:p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 United States during the Industrial Revolution?</a:t>
                      </a:r>
                    </a:p>
                    <a:p>
                      <a:pPr marL="0" lv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3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 NOT WRITE QUESTIONS TODAY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874433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Doodle Notes – The Era of Good Feelings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 American System and a compromise in Missouri</a:t>
                      </a: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038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Complete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doodle note blanks, if needed.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Tuesday, February 26, 2019</a:t>
            </a:r>
          </a:p>
        </p:txBody>
      </p:sp>
    </p:spTree>
    <p:extLst>
      <p:ext uri="{BB962C8B-B14F-4D97-AF65-F5344CB8AC3E}">
        <p14:creationId xmlns:p14="http://schemas.microsoft.com/office/powerpoint/2010/main" val="8921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087670"/>
              </p:ext>
            </p:extLst>
          </p:nvPr>
        </p:nvGraphicFramePr>
        <p:xfrm>
          <a:off x="248194" y="1233939"/>
          <a:ext cx="11691257" cy="532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469">
                  <a:extLst>
                    <a:ext uri="{9D8B030D-6E8A-4147-A177-3AD203B41FA5}">
                      <a16:colId xmlns:a16="http://schemas.microsoft.com/office/drawing/2014/main" val="3259876658"/>
                    </a:ext>
                  </a:extLst>
                </a:gridCol>
                <a:gridCol w="8616788">
                  <a:extLst>
                    <a:ext uri="{9D8B030D-6E8A-4147-A177-3AD203B41FA5}">
                      <a16:colId xmlns:a16="http://schemas.microsoft.com/office/drawing/2014/main" val="3971444870"/>
                    </a:ext>
                  </a:extLst>
                </a:gridCol>
              </a:tblGrid>
              <a:tr h="89505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TARGET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Identify</a:t>
                      </a:r>
                      <a:r>
                        <a:rPr lang="en-US" sz="2300" baseline="0" dirty="0" smtClean="0"/>
                        <a:t> major domestic and international events during James Monroe’s Presidency</a:t>
                      </a:r>
                      <a:endParaRPr lang="en-US" sz="2300" dirty="0" smtClean="0"/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75340"/>
                  </a:ext>
                </a:extLst>
              </a:tr>
              <a:tr h="112366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BELLWORK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500" b="0" dirty="0" smtClean="0">
                          <a:solidFill>
                            <a:schemeClr val="bg1"/>
                          </a:solidFill>
                        </a:rPr>
                        <a:t>What is</a:t>
                      </a:r>
                      <a:r>
                        <a:rPr lang="en-US" sz="2500" b="0" baseline="0" dirty="0" smtClean="0">
                          <a:solidFill>
                            <a:schemeClr val="bg1"/>
                          </a:solidFill>
                        </a:rPr>
                        <a:t> another name for the Florida Purchase Treaty?</a:t>
                      </a:r>
                      <a:endParaRPr lang="en-US" sz="25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34362"/>
                  </a:ext>
                </a:extLst>
              </a:tr>
              <a:tr h="210312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CLASSWORK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Doodle Notes – The Era of Good Feelings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The American System and a compromise in </a:t>
                      </a: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Missouri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Complete fill-in-the-blanks and reflection questions on James Monroe’s presidency.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3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Color notes once reflection questions are done</a:t>
                      </a:r>
                      <a:endParaRPr lang="en-US" sz="2300" b="1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99979"/>
                  </a:ext>
                </a:extLst>
              </a:tr>
              <a:tr h="120389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bg1"/>
                          </a:solidFill>
                          <a:latin typeface="Britannic Bold" panose="020B0903060703020204" pitchFamily="34" charset="0"/>
                        </a:rPr>
                        <a:t>HOMEWORK</a:t>
                      </a:r>
                      <a:endParaRPr lang="en-US" sz="3000" dirty="0">
                        <a:solidFill>
                          <a:schemeClr val="bg1"/>
                        </a:solidFill>
                        <a:latin typeface="Britannic Bold" panose="020B0903060703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>
                          <a:solidFill>
                            <a:schemeClr val="bg1"/>
                          </a:solidFill>
                        </a:rPr>
                        <a:t>Complete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500" b="1" baseline="0" dirty="0" smtClean="0">
                          <a:solidFill>
                            <a:schemeClr val="bg1"/>
                          </a:solidFill>
                        </a:rPr>
                        <a:t>reflection questions, if needed</a:t>
                      </a:r>
                      <a:endParaRPr lang="en-US" sz="25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2816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8194" y="182880"/>
            <a:ext cx="11691257" cy="914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Wednesday, </a:t>
            </a:r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February </a:t>
            </a:r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27, </a:t>
            </a:r>
            <a:r>
              <a:rPr lang="en-US" sz="40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88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24826</TotalTime>
  <Words>203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Markham, Trevor</dc:creator>
  <cp:lastModifiedBy>Markham, Trevor</cp:lastModifiedBy>
  <cp:revision>462</cp:revision>
  <cp:lastPrinted>2019-01-25T14:49:32Z</cp:lastPrinted>
  <dcterms:created xsi:type="dcterms:W3CDTF">2018-10-18T20:07:34Z</dcterms:created>
  <dcterms:modified xsi:type="dcterms:W3CDTF">2019-02-27T15:42:19Z</dcterms:modified>
</cp:coreProperties>
</file>