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7" r:id="rId3"/>
    <p:sldId id="274" r:id="rId4"/>
    <p:sldId id="275" r:id="rId5"/>
    <p:sldId id="276" r:id="rId6"/>
    <p:sldId id="279" r:id="rId7"/>
    <p:sldId id="278" r:id="rId8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1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923080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Have Table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of Contents on desk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Creating a Presidential </a:t>
                      </a:r>
                      <a:r>
                        <a:rPr lang="en-US" sz="23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FakeBook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(a what?)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Choose one of the first four U.S. Presidents and design a social media page reflecting their life and time in office.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Be creative! --- Include relevant historical facts based on what we’ve learned about the Presidents.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Gather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more </a:t>
                      </a:r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information on your President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TUESDAY, FEBRUARY 19, 2019</a:t>
            </a:r>
          </a:p>
        </p:txBody>
      </p:sp>
    </p:spTree>
    <p:extLst>
      <p:ext uri="{BB962C8B-B14F-4D97-AF65-F5344CB8AC3E}">
        <p14:creationId xmlns:p14="http://schemas.microsoft.com/office/powerpoint/2010/main" val="926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</a:t>
            </a:r>
            <a:r>
              <a:rPr lang="en-US" dirty="0" smtClean="0">
                <a:latin typeface="Comic Sans MS" panose="030F0702030302020204" pitchFamily="66" charset="0"/>
              </a:rPr>
              <a:t>y the end of class….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8" y="2195844"/>
            <a:ext cx="6421738" cy="36108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4426" y="2090983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Know: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Which President you’ve chosen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President’s birthday, age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three important facts about their life.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Begin one post on </a:t>
            </a:r>
            <a:r>
              <a:rPr lang="en-US" smtClean="0">
                <a:latin typeface="Comic Sans MS" panose="030F0702030302020204" pitchFamily="66" charset="0"/>
              </a:rPr>
              <a:t>the timeline.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3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47205"/>
              </p:ext>
            </p:extLst>
          </p:nvPr>
        </p:nvGraphicFramePr>
        <p:xfrm>
          <a:off x="248194" y="1364566"/>
          <a:ext cx="11691257" cy="5206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2293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91566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Have out </a:t>
                      </a:r>
                      <a:r>
                        <a:rPr lang="en-US" sz="2500" b="1" baseline="0" dirty="0" err="1" smtClean="0">
                          <a:solidFill>
                            <a:schemeClr val="bg1"/>
                          </a:solidFill>
                        </a:rPr>
                        <a:t>FakeBooks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textbooks</a:t>
                      </a: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05222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Continue working on </a:t>
                      </a:r>
                      <a:r>
                        <a:rPr lang="en-US" sz="23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FakeBooks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By the end of class you should have: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Three posts on timeline regarding key events in their Presidency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Comments from their friends list to the original post threads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All comments must be </a:t>
                      </a:r>
                      <a:r>
                        <a:rPr lang="en-US" sz="2300" b="1" u="sng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descriptive</a:t>
                      </a: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1523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Finish above parts, </a:t>
                      </a:r>
                      <a:r>
                        <a:rPr lang="en-US" sz="2500" b="1" smtClean="0">
                          <a:solidFill>
                            <a:schemeClr val="bg1"/>
                          </a:solidFill>
                        </a:rPr>
                        <a:t>if needed.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WEDNESDAY, FEBRUARY 20, 2019</a:t>
            </a:r>
          </a:p>
        </p:txBody>
      </p:sp>
    </p:spTree>
    <p:extLst>
      <p:ext uri="{BB962C8B-B14F-4D97-AF65-F5344CB8AC3E}">
        <p14:creationId xmlns:p14="http://schemas.microsoft.com/office/powerpoint/2010/main" val="1107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391640"/>
              </p:ext>
            </p:extLst>
          </p:nvPr>
        </p:nvGraphicFramePr>
        <p:xfrm>
          <a:off x="248194" y="1364567"/>
          <a:ext cx="11691257" cy="5179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95140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18954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Get to work on </a:t>
                      </a:r>
                      <a:r>
                        <a:rPr lang="en-US" sz="2500" b="0" dirty="0" err="1" smtClean="0">
                          <a:solidFill>
                            <a:schemeClr val="bg1"/>
                          </a:solidFill>
                        </a:rPr>
                        <a:t>FakeBooks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90871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Finish Presidential </a:t>
                      </a:r>
                      <a:r>
                        <a:rPr lang="en-US" sz="23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FakeBooks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1257300" lvl="2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You should have 5 posts on your timeline (2 from being President) and 5 comments from friends list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13025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 smtClean="0">
                          <a:solidFill>
                            <a:schemeClr val="bg1"/>
                          </a:solidFill>
                        </a:rPr>
                        <a:t>FakeBooks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are due tomorrow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THURSDAY, FEBRUARY 21, 2019</a:t>
            </a:r>
          </a:p>
        </p:txBody>
      </p:sp>
    </p:spTree>
    <p:extLst>
      <p:ext uri="{BB962C8B-B14F-4D97-AF65-F5344CB8AC3E}">
        <p14:creationId xmlns:p14="http://schemas.microsoft.com/office/powerpoint/2010/main" val="37460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984333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Examine the ways new technologies changed the way</a:t>
                      </a:r>
                    </a:p>
                    <a:p>
                      <a:pPr algn="ctr"/>
                      <a:r>
                        <a:rPr lang="en-US" sz="2300" dirty="0" smtClean="0"/>
                        <a:t>Americans</a:t>
                      </a:r>
                      <a:r>
                        <a:rPr lang="en-US" sz="2300" baseline="0" dirty="0" smtClean="0"/>
                        <a:t> lived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How did the idea of interchangeable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parts help the economy of the United States? (11-1 Reading </a:t>
                      </a:r>
                      <a:r>
                        <a:rPr lang="en-US" sz="2500" b="0" baseline="0" dirty="0" err="1" smtClean="0">
                          <a:solidFill>
                            <a:schemeClr val="bg1"/>
                          </a:solidFill>
                        </a:rPr>
                        <a:t>Essenials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Review Reading Essentials 11-1, Industrial Revolution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Turn in </a:t>
                      </a:r>
                      <a:r>
                        <a:rPr lang="en-US" sz="23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FakeBooks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(</a:t>
                      </a:r>
                      <a:r>
                        <a:rPr lang="en-US" sz="27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periods 1-7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Organize Folders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Student News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FRIDAY, FEBRUARY 22, 2019</a:t>
            </a:r>
          </a:p>
        </p:txBody>
      </p:sp>
    </p:spTree>
    <p:extLst>
      <p:ext uri="{BB962C8B-B14F-4D97-AF65-F5344CB8AC3E}">
        <p14:creationId xmlns:p14="http://schemas.microsoft.com/office/powerpoint/2010/main" val="9273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interchangeable parts help the economy of the United States?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29501"/>
            <a:ext cx="9144000" cy="1655762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Parts could easily be replaced when broken. Whole new machines did not have to be made</a:t>
            </a:r>
            <a:endParaRPr lang="en-US" sz="3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4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337"/>
            <a:ext cx="10515600" cy="527562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Follow this checklist to organize your class folder: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Comic Sans MS" panose="030F0702030302020204" pitchFamily="66" charset="0"/>
              </a:rPr>
              <a:t>Table of Contents is filled out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completely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Comic Sans MS" panose="030F0702030302020204" pitchFamily="66" charset="0"/>
              </a:rPr>
              <a:t>Check for any loose American History papers in my backpack to put in your folder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Comic Sans MS" panose="030F0702030302020204" pitchFamily="66" charset="0"/>
              </a:rPr>
              <a:t>Put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everything</a:t>
            </a:r>
            <a:r>
              <a:rPr lang="en-US" dirty="0" smtClean="0">
                <a:latin typeface="Comic Sans MS" panose="030F0702030302020204" pitchFamily="66" charset="0"/>
              </a:rPr>
              <a:t> graded or handed back to you in a sheet protector or in the back pocket of folder (if you are out of room)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58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24735</TotalTime>
  <Words>379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Comic Sans MS</vt:lpstr>
      <vt:lpstr>Courier New</vt:lpstr>
      <vt:lpstr>Wingdings</vt:lpstr>
      <vt:lpstr>Office Theme</vt:lpstr>
      <vt:lpstr>PowerPoint Presentation</vt:lpstr>
      <vt:lpstr>by the end of class….</vt:lpstr>
      <vt:lpstr>PowerPoint Presentation</vt:lpstr>
      <vt:lpstr>PowerPoint Presentation</vt:lpstr>
      <vt:lpstr>PowerPoint Presentation</vt:lpstr>
      <vt:lpstr>How did interchangeable parts help the economy of the United States?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462</cp:revision>
  <cp:lastPrinted>2019-01-25T14:49:32Z</cp:lastPrinted>
  <dcterms:created xsi:type="dcterms:W3CDTF">2018-10-18T20:07:34Z</dcterms:created>
  <dcterms:modified xsi:type="dcterms:W3CDTF">2019-02-22T15:27:56Z</dcterms:modified>
</cp:coreProperties>
</file>