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71" r:id="rId3"/>
    <p:sldId id="274" r:id="rId4"/>
    <p:sldId id="277" r:id="rId5"/>
    <p:sldId id="275" r:id="rId6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1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998850"/>
              </p:ext>
            </p:extLst>
          </p:nvPr>
        </p:nvGraphicFramePr>
        <p:xfrm>
          <a:off x="248194" y="1364567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Have out all </a:t>
                      </a:r>
                      <a:r>
                        <a:rPr lang="en-US" sz="2500" b="0" smtClean="0">
                          <a:solidFill>
                            <a:schemeClr val="bg1"/>
                          </a:solidFill>
                        </a:rPr>
                        <a:t>chapter 10 materials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Test Review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You will be allowed to retake the chapter 10 test with your materials. The two scores will be averaged together.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MONDAY, FEBRUARY 11, 2019</a:t>
            </a:r>
          </a:p>
        </p:txBody>
      </p:sp>
    </p:spTree>
    <p:extLst>
      <p:ext uri="{BB962C8B-B14F-4D97-AF65-F5344CB8AC3E}">
        <p14:creationId xmlns:p14="http://schemas.microsoft.com/office/powerpoint/2010/main" val="9273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516193"/>
              </p:ext>
            </p:extLst>
          </p:nvPr>
        </p:nvGraphicFramePr>
        <p:xfrm>
          <a:off x="248194" y="1364567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Name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three famous African-American figures, past or present.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Black History Month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“Influential figures in American society”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Match up accomplishment to influential African-Americans in American today or yesteryear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Paragraph response question—due by tomorrow!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Finish paragraph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response, if needed.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TUESDAY, FEBRUARY 12, 2019</a:t>
            </a:r>
          </a:p>
        </p:txBody>
      </p:sp>
    </p:spTree>
    <p:extLst>
      <p:ext uri="{BB962C8B-B14F-4D97-AF65-F5344CB8AC3E}">
        <p14:creationId xmlns:p14="http://schemas.microsoft.com/office/powerpoint/2010/main" val="926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985370"/>
              </p:ext>
            </p:extLst>
          </p:nvPr>
        </p:nvGraphicFramePr>
        <p:xfrm>
          <a:off x="248194" y="1364566"/>
          <a:ext cx="11691257" cy="537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93321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 ways new technology changed the way Americans lived</a:t>
                      </a: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13715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write 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down all technology you see in the 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room (in your bellwork)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72218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Reading Essentials - New 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technologies in the Industrial Revolution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Read Lesson One and answer guided questions on margins of reading.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If finished, write a response on the back of you packet to the question: </a:t>
                      </a:r>
                      <a:r>
                        <a:rPr lang="en-US" sz="2300" b="1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Explain three factors that led to the urbanization of the United States during the Industrial Revolution.</a:t>
                      </a:r>
                      <a:endParaRPr lang="en-US" sz="2300" b="1" i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10864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WEDNESDAY, FEBRUARY 13, 2019</a:t>
            </a:r>
          </a:p>
        </p:txBody>
      </p:sp>
    </p:spTree>
    <p:extLst>
      <p:ext uri="{BB962C8B-B14F-4D97-AF65-F5344CB8AC3E}">
        <p14:creationId xmlns:p14="http://schemas.microsoft.com/office/powerpoint/2010/main" val="1107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Comic Sans MS" panose="030F0702030302020204" pitchFamily="66" charset="0"/>
              </a:rPr>
              <a:t>Technology in</a:t>
            </a:r>
            <a:br>
              <a:rPr lang="en-US" sz="5000" dirty="0" smtClean="0">
                <a:latin typeface="Comic Sans MS" panose="030F0702030302020204" pitchFamily="66" charset="0"/>
              </a:rPr>
            </a:br>
            <a:r>
              <a:rPr lang="en-US" sz="5000" dirty="0" smtClean="0">
                <a:latin typeface="Comic Sans MS" panose="030F0702030302020204" pitchFamily="66" charset="0"/>
              </a:rPr>
              <a:t>Mr. Markham’s Room</a:t>
            </a:r>
            <a:endParaRPr lang="en-US" sz="50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52951"/>
            <a:ext cx="9144000" cy="370010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Computer, document camera, remotes, projector, pencil sharpener, audio/visual equipment, presenter remote, computer docking station, clock, air thermostat, power cord strip, lights, chairs, tables, desks, dry erase board, markers,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SmartBoard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wristwatch, pens, pencils, paper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3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457828"/>
              </p:ext>
            </p:extLst>
          </p:nvPr>
        </p:nvGraphicFramePr>
        <p:xfrm>
          <a:off x="248194" y="1364567"/>
          <a:ext cx="11691257" cy="5179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92030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319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4632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09330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THURSDAY, FEBRUARY 14, 2019</a:t>
            </a:r>
          </a:p>
        </p:txBody>
      </p:sp>
    </p:spTree>
    <p:extLst>
      <p:ext uri="{BB962C8B-B14F-4D97-AF65-F5344CB8AC3E}">
        <p14:creationId xmlns:p14="http://schemas.microsoft.com/office/powerpoint/2010/main" val="37460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24454</TotalTime>
  <Words>280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Technology in Mr. Markham’s Room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439</cp:revision>
  <cp:lastPrinted>2019-01-25T14:49:32Z</cp:lastPrinted>
  <dcterms:created xsi:type="dcterms:W3CDTF">2018-10-18T20:07:34Z</dcterms:created>
  <dcterms:modified xsi:type="dcterms:W3CDTF">2019-02-13T13:03:25Z</dcterms:modified>
</cp:coreProperties>
</file>