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1" r:id="rId2"/>
    <p:sldId id="272" r:id="rId3"/>
    <p:sldId id="273" r:id="rId4"/>
    <p:sldId id="276" r:id="rId5"/>
    <p:sldId id="274" r:id="rId6"/>
    <p:sldId id="275" r:id="rId7"/>
  </p:sldIdLst>
  <p:sldSz cx="12192000" cy="6858000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ham, Trevor" initials="MT" lastIdx="1" clrIdx="0">
    <p:extLst>
      <p:ext uri="{19B8F6BF-5375-455C-9EA6-DF929625EA0E}">
        <p15:presenceInfo xmlns:p15="http://schemas.microsoft.com/office/powerpoint/2012/main" userId="S-1-5-21-220523388-1409082233-1801674531-6879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F1B65-CCC5-4C4F-A6C7-1E75174E0281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63638"/>
            <a:ext cx="5586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79925"/>
            <a:ext cx="5643563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67E55-71A1-4302-93F2-E21710D41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81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7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68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58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8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76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03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96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8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7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44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38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DFD14-22A4-43DF-BF50-2DEA386477AD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2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266017"/>
              </p:ext>
            </p:extLst>
          </p:nvPr>
        </p:nvGraphicFramePr>
        <p:xfrm>
          <a:off x="248194" y="1364567"/>
          <a:ext cx="11691257" cy="5311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7838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LEQ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Identify</a:t>
                      </a:r>
                      <a:r>
                        <a:rPr lang="en-US" sz="2300" baseline="0" dirty="0" smtClean="0"/>
                        <a:t> major domestic and international events during James Madison’s Presidency</a:t>
                      </a:r>
                      <a:endParaRPr lang="en-US" sz="2300" dirty="0" smtClean="0"/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6511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dirty="0" smtClean="0">
                          <a:solidFill>
                            <a:schemeClr val="bg1"/>
                          </a:solidFill>
                        </a:rPr>
                        <a:t>Have out table of contents and conflicts</a:t>
                      </a:r>
                      <a:r>
                        <a:rPr lang="en-US" sz="2500" b="0" baseline="0" dirty="0" smtClean="0">
                          <a:solidFill>
                            <a:schemeClr val="bg1"/>
                          </a:solidFill>
                        </a:rPr>
                        <a:t> summary chart</a:t>
                      </a:r>
                      <a:endParaRPr lang="en-US" sz="25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88690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Three causes for the War of 1812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Finish reading chapter 10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How was the United States unprepared for war?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Major battles of the War of 1812</a:t>
                      </a:r>
                    </a:p>
                  </a:txBody>
                  <a:tcPr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811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bg1"/>
                          </a:solidFill>
                        </a:rPr>
                        <a:t>Finish four reasons and battles chart</a:t>
                      </a:r>
                      <a:endParaRPr lang="en-US" sz="25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4" y="182880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MONDAY, FEBRUARY 4, 2019</a:t>
            </a:r>
          </a:p>
        </p:txBody>
      </p:sp>
    </p:spTree>
    <p:extLst>
      <p:ext uri="{BB962C8B-B14F-4D97-AF65-F5344CB8AC3E}">
        <p14:creationId xmlns:p14="http://schemas.microsoft.com/office/powerpoint/2010/main" val="9260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4949" y="4585063"/>
            <a:ext cx="12192000" cy="227293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Comic Sans MS" panose="030F0702030302020204" pitchFamily="66" charset="0"/>
              </a:rPr>
              <a:t>Reasons for war with Britain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>
                <a:solidFill>
                  <a:schemeClr val="accent5"/>
                </a:solidFill>
                <a:latin typeface="Comic Sans MS" panose="030F0702030302020204" pitchFamily="66" charset="0"/>
              </a:rPr>
              <a:t/>
            </a:r>
            <a:br>
              <a:rPr lang="en-US" dirty="0">
                <a:solidFill>
                  <a:schemeClr val="accent5"/>
                </a:solidFill>
                <a:latin typeface="Comic Sans MS" panose="030F0702030302020204" pitchFamily="66" charset="0"/>
              </a:rPr>
            </a:br>
            <a:r>
              <a:rPr lang="en-US" sz="3900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  <a:t>1. The U.S. had a small, badly trained army</a:t>
            </a:r>
            <a:br>
              <a:rPr lang="en-US" sz="3900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</a:br>
            <a:r>
              <a:rPr lang="en-US" sz="3900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  <a:t/>
            </a:r>
            <a:br>
              <a:rPr lang="en-US" sz="3900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</a:br>
            <a:r>
              <a:rPr lang="en-US" sz="3900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  <a:t>2. All good commanders/generals were too old to fight</a:t>
            </a:r>
            <a:br>
              <a:rPr lang="en-US" sz="3900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</a:br>
            <a:r>
              <a:rPr lang="en-US" sz="3900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  <a:t/>
            </a:r>
            <a:br>
              <a:rPr lang="en-US" sz="3900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</a:br>
            <a:r>
              <a:rPr lang="en-US" sz="3900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  <a:t>3. Not everyone supported going to war</a:t>
            </a:r>
            <a:br>
              <a:rPr lang="en-US" sz="3900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</a:br>
            <a:r>
              <a:rPr lang="en-US" sz="3900" dirty="0">
                <a:solidFill>
                  <a:schemeClr val="accent5"/>
                </a:solidFill>
                <a:latin typeface="Comic Sans MS" panose="030F0702030302020204" pitchFamily="66" charset="0"/>
              </a:rPr>
              <a:t/>
            </a:r>
            <a:br>
              <a:rPr lang="en-US" sz="3900" dirty="0">
                <a:solidFill>
                  <a:schemeClr val="accent5"/>
                </a:solidFill>
                <a:latin typeface="Comic Sans MS" panose="030F0702030302020204" pitchFamily="66" charset="0"/>
              </a:rPr>
            </a:br>
            <a:r>
              <a:rPr lang="en-US" sz="3900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  <a:t>4. The United States underestimated the strength of the British</a:t>
            </a:r>
            <a:r>
              <a:rPr lang="en-US" dirty="0" smtClean="0">
                <a:latin typeface="Comic Sans MS" panose="030F0702030302020204" pitchFamily="66" charset="0"/>
              </a:rPr>
              <a:t/>
            </a:r>
            <a:br>
              <a:rPr lang="en-US" dirty="0" smtClean="0">
                <a:latin typeface="Comic Sans MS" panose="030F0702030302020204" pitchFamily="66" charset="0"/>
              </a:rPr>
            </a:b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41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296629"/>
              </p:ext>
            </p:extLst>
          </p:nvPr>
        </p:nvGraphicFramePr>
        <p:xfrm>
          <a:off x="248194" y="1364568"/>
          <a:ext cx="11691257" cy="5275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929554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LEQ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Identify</a:t>
                      </a:r>
                      <a:r>
                        <a:rPr lang="en-US" sz="2300" baseline="0" dirty="0" smtClean="0"/>
                        <a:t> major domestic and international events during James Madison’s Presidency</a:t>
                      </a:r>
                      <a:endParaRPr lang="en-US" sz="2300" dirty="0" smtClean="0"/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571839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dirty="0" smtClean="0">
                          <a:solidFill>
                            <a:schemeClr val="bg1"/>
                          </a:solidFill>
                        </a:rPr>
                        <a:t>Only</a:t>
                      </a:r>
                      <a:r>
                        <a:rPr lang="en-US" sz="2500" b="1" baseline="0" dirty="0" smtClean="0">
                          <a:solidFill>
                            <a:schemeClr val="bg1"/>
                          </a:solidFill>
                        </a:rPr>
                        <a:t> write the answer today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dirty="0" smtClean="0">
                          <a:solidFill>
                            <a:schemeClr val="bg1"/>
                          </a:solidFill>
                        </a:rPr>
                        <a:t>I have two arms, but fingers none. I have two feet but cannot run. I carry well but best</a:t>
                      </a:r>
                      <a:r>
                        <a:rPr lang="en-US" sz="2500" b="0" baseline="0" dirty="0" smtClean="0">
                          <a:solidFill>
                            <a:schemeClr val="bg1"/>
                          </a:solidFill>
                        </a:rPr>
                        <a:t> with my feet off the ground. What am I?</a:t>
                      </a:r>
                      <a:endParaRPr lang="en-US" sz="2500" b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5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626489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Review War of 1812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Study Guide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Kahoot</a:t>
                      </a: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?</a:t>
                      </a:r>
                    </a:p>
                  </a:txBody>
                  <a:tcPr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104294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bg1"/>
                          </a:solidFill>
                        </a:rPr>
                        <a:t>None</a:t>
                      </a:r>
                      <a:endParaRPr lang="en-US" sz="25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4" y="182880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WEDNESDAY, FEBRUARY 6, 2019</a:t>
            </a:r>
          </a:p>
        </p:txBody>
      </p:sp>
    </p:spTree>
    <p:extLst>
      <p:ext uri="{BB962C8B-B14F-4D97-AF65-F5344CB8AC3E}">
        <p14:creationId xmlns:p14="http://schemas.microsoft.com/office/powerpoint/2010/main" val="135766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468" y="-313508"/>
            <a:ext cx="8175172" cy="817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63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147360"/>
              </p:ext>
            </p:extLst>
          </p:nvPr>
        </p:nvGraphicFramePr>
        <p:xfrm>
          <a:off x="248194" y="1364567"/>
          <a:ext cx="11691257" cy="5268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878175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LEQ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Identify</a:t>
                      </a:r>
                      <a:r>
                        <a:rPr lang="en-US" sz="2300" baseline="0" dirty="0" smtClean="0"/>
                        <a:t> major domestic and international events during James Madison’s Presidency</a:t>
                      </a:r>
                      <a:endParaRPr lang="en-US" sz="2300" dirty="0" smtClean="0"/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502903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dirty="0" smtClean="0">
                          <a:solidFill>
                            <a:schemeClr val="bg1"/>
                          </a:solidFill>
                        </a:rPr>
                        <a:t>Have</a:t>
                      </a:r>
                      <a:r>
                        <a:rPr lang="en-US" sz="2500" b="1" baseline="0" dirty="0" smtClean="0">
                          <a:solidFill>
                            <a:schemeClr val="bg1"/>
                          </a:solidFill>
                        </a:rPr>
                        <a:t> out all materials to review for test (study guide, worksheets, etc.)</a:t>
                      </a:r>
                      <a:endParaRPr lang="en-US" sz="25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7618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Complete study guide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Review for Chapter 10 Test</a:t>
                      </a:r>
                    </a:p>
                    <a:p>
                      <a:pPr marL="800100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Quizlet</a:t>
                      </a:r>
                    </a:p>
                    <a:p>
                      <a:pPr marL="800100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Quizzes</a:t>
                      </a:r>
                    </a:p>
                    <a:p>
                      <a:pPr marL="800100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smtClean="0">
                          <a:solidFill>
                            <a:schemeClr val="bg1"/>
                          </a:solidFill>
                          <a:latin typeface="+mn-lt"/>
                        </a:rPr>
                        <a:t>Study Guide</a:t>
                      </a:r>
                      <a:endParaRPr lang="en-US" sz="2300" b="1" baseline="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043257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bg1"/>
                          </a:solidFill>
                        </a:rPr>
                        <a:t>Study for test</a:t>
                      </a:r>
                      <a:endParaRPr lang="en-US" sz="25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4" y="182880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THURSDAY, FEBRUARY </a:t>
            </a:r>
            <a:r>
              <a:rPr lang="en-US" sz="4000" dirty="0">
                <a:solidFill>
                  <a:schemeClr val="tx1"/>
                </a:solidFill>
                <a:latin typeface="Britannic Bold" panose="020B0903060703020204" pitchFamily="34" charset="0"/>
              </a:rPr>
              <a:t>7</a:t>
            </a:r>
            <a:r>
              <a:rPr lang="en-US" sz="40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, 2019</a:t>
            </a:r>
          </a:p>
        </p:txBody>
      </p:sp>
    </p:spTree>
    <p:extLst>
      <p:ext uri="{BB962C8B-B14F-4D97-AF65-F5344CB8AC3E}">
        <p14:creationId xmlns:p14="http://schemas.microsoft.com/office/powerpoint/2010/main" val="11074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452689"/>
              </p:ext>
            </p:extLst>
          </p:nvPr>
        </p:nvGraphicFramePr>
        <p:xfrm>
          <a:off x="248194" y="1364567"/>
          <a:ext cx="11691257" cy="5179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920305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LEQ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Identify</a:t>
                      </a:r>
                      <a:r>
                        <a:rPr lang="en-US" sz="2300" baseline="0" dirty="0" smtClean="0"/>
                        <a:t> major domestic and international events during James Madison’s Presidency</a:t>
                      </a:r>
                      <a:endParaRPr lang="en-US" sz="2300" dirty="0" smtClean="0"/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31999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dirty="0" smtClean="0">
                          <a:solidFill>
                            <a:schemeClr val="bg1"/>
                          </a:solidFill>
                        </a:rPr>
                        <a:t>Have</a:t>
                      </a:r>
                      <a:r>
                        <a:rPr lang="en-US" sz="2500" b="1" baseline="0" dirty="0" smtClean="0">
                          <a:solidFill>
                            <a:schemeClr val="bg1"/>
                          </a:solidFill>
                        </a:rPr>
                        <a:t> out </a:t>
                      </a:r>
                      <a:r>
                        <a:rPr lang="en-US" sz="2500" b="1" baseline="0" smtClean="0">
                          <a:solidFill>
                            <a:schemeClr val="bg1"/>
                          </a:solidFill>
                        </a:rPr>
                        <a:t>study guide</a:t>
                      </a:r>
                      <a:endParaRPr lang="en-US" sz="25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84632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Study guide should be complete BEFORE the test….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2300" b="1" baseline="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Chapter </a:t>
                      </a: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10 Test (The Jeffersonian Era)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2300" b="1" baseline="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When done, begin reading on to chapter 11….</a:t>
                      </a:r>
                    </a:p>
                  </a:txBody>
                  <a:tcPr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093307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bg1"/>
                          </a:solidFill>
                        </a:rPr>
                        <a:t>None</a:t>
                      </a:r>
                      <a:endParaRPr lang="en-US" sz="25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4" y="182880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FRIDAY, FEBRUARY 8, 2019</a:t>
            </a:r>
          </a:p>
        </p:txBody>
      </p:sp>
    </p:spTree>
    <p:extLst>
      <p:ext uri="{BB962C8B-B14F-4D97-AF65-F5344CB8AC3E}">
        <p14:creationId xmlns:p14="http://schemas.microsoft.com/office/powerpoint/2010/main" val="374600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23848</TotalTime>
  <Words>237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Britannic Bold</vt:lpstr>
      <vt:lpstr>Calibri</vt:lpstr>
      <vt:lpstr>Calibri Light</vt:lpstr>
      <vt:lpstr>Comic Sans MS</vt:lpstr>
      <vt:lpstr>Office Theme</vt:lpstr>
      <vt:lpstr>PowerPoint Presentation</vt:lpstr>
      <vt:lpstr>Reasons for war with Britain  1. The U.S. had a small, badly trained army  2. All good commanders/generals were too old to fight  3. Not everyone supported going to war  4. The United States underestimated the strength of the British </vt:lpstr>
      <vt:lpstr>PowerPoint Presentation</vt:lpstr>
      <vt:lpstr>PowerPoint Presentation</vt:lpstr>
      <vt:lpstr>PowerPoint Presentation</vt:lpstr>
      <vt:lpstr>PowerPoint Presentation</vt:lpstr>
    </vt:vector>
  </TitlesOfParts>
  <Company>PCSB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Markham, Trevor</dc:creator>
  <cp:lastModifiedBy>Markham, Trevor</cp:lastModifiedBy>
  <cp:revision>418</cp:revision>
  <cp:lastPrinted>2019-01-25T14:49:32Z</cp:lastPrinted>
  <dcterms:created xsi:type="dcterms:W3CDTF">2018-10-18T20:07:34Z</dcterms:created>
  <dcterms:modified xsi:type="dcterms:W3CDTF">2019-02-08T12:52:27Z</dcterms:modified>
</cp:coreProperties>
</file>