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304" r:id="rId3"/>
    <p:sldId id="305" r:id="rId4"/>
    <p:sldId id="285" r:id="rId5"/>
    <p:sldId id="306" r:id="rId6"/>
    <p:sldId id="287" r:id="rId7"/>
    <p:sldId id="309" r:id="rId8"/>
    <p:sldId id="308" r:id="rId9"/>
    <p:sldId id="307" r:id="rId10"/>
    <p:sldId id="295" r:id="rId11"/>
    <p:sldId id="291" r:id="rId12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ham, Trevor" initials="MT" lastIdx="1" clrIdx="0">
    <p:extLst>
      <p:ext uri="{19B8F6BF-5375-455C-9EA6-DF929625EA0E}">
        <p15:presenceInfo xmlns:p15="http://schemas.microsoft.com/office/powerpoint/2012/main" userId="S-1-5-21-220523388-1409082233-1801674531-68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1B65-CCC5-4C4F-A6C7-1E75174E0281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7E55-71A1-4302-93F2-E21710D4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FD14-22A4-43DF-BF50-2DEA386477A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220615"/>
              </p:ext>
            </p:extLst>
          </p:nvPr>
        </p:nvGraphicFramePr>
        <p:xfrm>
          <a:off x="248194" y="1364567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LEQ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Thomas Jefferson’s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</a:rPr>
                        <a:t>Turn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 in letter and have out video questions</a:t>
                      </a: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Finish Louisiana Purchase video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Complete </a:t>
                      </a:r>
                      <a:r>
                        <a:rPr lang="en-US" sz="2300" b="1" baseline="0" smtClean="0">
                          <a:solidFill>
                            <a:schemeClr val="bg1"/>
                          </a:solidFill>
                          <a:latin typeface="+mn-lt"/>
                        </a:rPr>
                        <a:t>video questions</a:t>
                      </a:r>
                      <a:endParaRPr lang="en-US" sz="2300" b="1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None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MONDAY, JANUARY 28, 2019</a:t>
            </a:r>
          </a:p>
        </p:txBody>
      </p:sp>
    </p:spTree>
    <p:extLst>
      <p:ext uri="{BB962C8B-B14F-4D97-AF65-F5344CB8AC3E}">
        <p14:creationId xmlns:p14="http://schemas.microsoft.com/office/powerpoint/2010/main" val="926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72422"/>
              </p:ext>
            </p:extLst>
          </p:nvPr>
        </p:nvGraphicFramePr>
        <p:xfrm>
          <a:off x="248194" y="1175658"/>
          <a:ext cx="11691257" cy="5375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515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882742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99898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LEQ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 smtClean="0"/>
                        <a:t>Identify</a:t>
                      </a:r>
                      <a:r>
                        <a:rPr lang="en-US" sz="2300" b="0" baseline="0" dirty="0" smtClean="0"/>
                        <a:t> major domestic and international events during</a:t>
                      </a:r>
                    </a:p>
                    <a:p>
                      <a:pPr algn="ctr"/>
                      <a:r>
                        <a:rPr lang="en-US" sz="2300" b="0" baseline="0" dirty="0" smtClean="0"/>
                        <a:t>James Madison’s Presidency</a:t>
                      </a:r>
                      <a:endParaRPr lang="en-US" sz="2300" b="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7759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Have out conflicts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worksheet from yesterday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2305787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Check </a:t>
                      </a:r>
                      <a:r>
                        <a:rPr lang="en-US" sz="2500" b="0" baseline="0" dirty="0" err="1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w.s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. in class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 extended response – discuss as class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Student News, if time.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002516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</a:rPr>
                        <a:t>Have a good weekend!</a:t>
                      </a: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17566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FRIDAY, February 1, 2019</a:t>
            </a:r>
          </a:p>
        </p:txBody>
      </p:sp>
    </p:spTree>
    <p:extLst>
      <p:ext uri="{BB962C8B-B14F-4D97-AF65-F5344CB8AC3E}">
        <p14:creationId xmlns:p14="http://schemas.microsoft.com/office/powerpoint/2010/main" val="367909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450" y="4231322"/>
            <a:ext cx="11443064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600" b="1" dirty="0" smtClean="0">
                <a:latin typeface="Arial Black" panose="020B0A04020102020204" pitchFamily="34" charset="0"/>
              </a:rPr>
              <a:t>When Finished:</a:t>
            </a:r>
            <a:r>
              <a:rPr lang="en-US" sz="5600" b="1" dirty="0">
                <a:latin typeface="Arial Black" panose="020B0A04020102020204" pitchFamily="34" charset="0"/>
              </a:rPr>
              <a:t/>
            </a:r>
            <a:br>
              <a:rPr lang="en-US" sz="5600" b="1" dirty="0">
                <a:latin typeface="Arial Black" panose="020B0A04020102020204" pitchFamily="34" charset="0"/>
              </a:rPr>
            </a:br>
            <a:r>
              <a:rPr lang="en-US" sz="5600" b="1" dirty="0" smtClean="0"/>
              <a:t/>
            </a:r>
            <a:br>
              <a:rPr lang="en-US" sz="5600" b="1" dirty="0" smtClean="0"/>
            </a:br>
            <a:r>
              <a:rPr lang="en-US" sz="5600" b="1" dirty="0" smtClean="0">
                <a:solidFill>
                  <a:srgbClr val="FF0000"/>
                </a:solidFill>
              </a:rPr>
              <a:t>-</a:t>
            </a:r>
            <a:r>
              <a:rPr lang="en-US" sz="5600" b="1" dirty="0" smtClean="0">
                <a:solidFill>
                  <a:srgbClr val="FF0000"/>
                </a:solidFill>
              </a:rPr>
              <a:t>Answer the Extended Response Question</a:t>
            </a:r>
            <a:br>
              <a:rPr lang="en-US" sz="5600" b="1" dirty="0" smtClean="0">
                <a:solidFill>
                  <a:srgbClr val="FF0000"/>
                </a:solidFill>
              </a:rPr>
            </a:br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en-US" sz="5600" b="1" dirty="0">
                <a:solidFill>
                  <a:srgbClr val="FF0000"/>
                </a:solidFill>
              </a:rPr>
              <a:t>-If done, review key terms on </a:t>
            </a:r>
            <a:r>
              <a:rPr lang="en-US" sz="5600" b="1" dirty="0" err="1">
                <a:solidFill>
                  <a:srgbClr val="FF0000"/>
                </a:solidFill>
              </a:rPr>
              <a:t>quizlet</a:t>
            </a:r>
            <a:r>
              <a:rPr lang="en-US" sz="5600" b="1" dirty="0">
                <a:solidFill>
                  <a:srgbClr val="FF0000"/>
                </a:solidFill>
              </a:rPr>
              <a:t> at </a:t>
            </a:r>
            <a:r>
              <a:rPr lang="en-US" sz="5600" b="1" dirty="0" smtClean="0">
                <a:solidFill>
                  <a:srgbClr val="FF0000"/>
                </a:solidFill>
              </a:rPr>
              <a:t>MarkhamsCorner.weebly.com</a:t>
            </a:r>
            <a:br>
              <a:rPr lang="en-US" sz="5600" b="1" dirty="0" smtClean="0">
                <a:solidFill>
                  <a:srgbClr val="FF0000"/>
                </a:solidFill>
              </a:rPr>
            </a:br>
            <a:r>
              <a:rPr lang="en-US" sz="5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History homepage “Chapter 10 study materials”</a:t>
            </a:r>
            <a:r>
              <a:rPr lang="en-US" b="1" dirty="0"/>
              <a:t/>
            </a:r>
            <a:br>
              <a:rPr lang="en-US" b="1" dirty="0"/>
            </a:br>
            <a:endParaRPr lang="en-US" sz="3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79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08039"/>
              </p:ext>
            </p:extLst>
          </p:nvPr>
        </p:nvGraphicFramePr>
        <p:xfrm>
          <a:off x="248194" y="1364567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LEQ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Thomas Jefferson’s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</a:rPr>
                        <a:t>Who were the Barbary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 pirates? (p.284)</a:t>
                      </a: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Conflict resumes in the Americas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Read Ch. 10, Lesson 3 – Complete with pairs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Vocabulary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Impressment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Embargo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Finish summary chart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TUESDAY, </a:t>
            </a:r>
            <a:r>
              <a:rPr lang="en-US" sz="4000" smtClean="0">
                <a:solidFill>
                  <a:schemeClr val="tx1"/>
                </a:solidFill>
                <a:latin typeface="Britannic Bold" panose="020B0903060703020204" pitchFamily="34" charset="0"/>
              </a:rPr>
              <a:t>JANUARY 29, </a:t>
            </a:r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6710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Who were the Barbary pirates?</a:t>
            </a:r>
            <a:endParaRPr lang="en-US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Pirates from the Barbary States of North Africa (Morocco, Algiers, Tripoli and Tunis)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7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718209"/>
              </p:ext>
            </p:extLst>
          </p:nvPr>
        </p:nvGraphicFramePr>
        <p:xfrm>
          <a:off x="248194" y="1364567"/>
          <a:ext cx="11691257" cy="521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LEQ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Thomas Jefferson’s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Define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‘Impressment’ and ‘Embargo’ in your own words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79452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Conflicts at Home and Abroad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Share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Complete both sides by end of class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Finish War at Home column</a:t>
                      </a: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WEDNESDAY, JANUARY 30, 2019</a:t>
            </a:r>
          </a:p>
        </p:txBody>
      </p:sp>
    </p:spTree>
    <p:extLst>
      <p:ext uri="{BB962C8B-B14F-4D97-AF65-F5344CB8AC3E}">
        <p14:creationId xmlns:p14="http://schemas.microsoft.com/office/powerpoint/2010/main" val="22950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67797"/>
            <a:ext cx="12192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>
                <a:latin typeface="Comic Sans MS" panose="030F0702030302020204" pitchFamily="66" charset="0"/>
              </a:rPr>
              <a:t>List causes for war, and identify key people and events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33303" y="1698172"/>
            <a:ext cx="80205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78731" y="1698171"/>
            <a:ext cx="0" cy="19071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5999" y="1221116"/>
            <a:ext cx="77854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Comic Sans MS" panose="030F0702030302020204" pitchFamily="66" charset="0"/>
              </a:rPr>
              <a:t>War at Home			War Abroad</a:t>
            </a:r>
            <a:endParaRPr lang="en-US" sz="25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6103" y="2067762"/>
            <a:ext cx="48071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-Problems with treaties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-Tecumseh (What did he try to do?)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-The Prophet (who was he?)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-William Henry Harrison (who was he) 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&amp; Tippecanoe (what happened?)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-British (what were they doing to the United States?)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87737" y="2067763"/>
            <a:ext cx="5804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-Britain (what were they doing in the world?)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-James Madison (what were his concerns?)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-War Hawks (what did they want?)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0869" y="5222002"/>
            <a:ext cx="84647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Comic Sans MS" panose="030F0702030302020204" pitchFamily="66" charset="0"/>
              </a:rPr>
              <a:t>Which countries actions do you think led more to war---Great Britain or the United States?</a:t>
            </a:r>
          </a:p>
          <a:p>
            <a:endParaRPr lang="en-US" sz="25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500" dirty="0" smtClean="0">
                <a:latin typeface="Comic Sans MS" panose="030F0702030302020204" pitchFamily="66" charset="0"/>
              </a:rPr>
              <a:t>You </a:t>
            </a:r>
            <a:r>
              <a:rPr lang="en-US" sz="2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MUST</a:t>
            </a:r>
            <a:r>
              <a:rPr lang="en-US" sz="2500" dirty="0" smtClean="0">
                <a:latin typeface="Comic Sans MS" panose="030F0702030302020204" pitchFamily="66" charset="0"/>
              </a:rPr>
              <a:t> cite evidence to explain your answer.</a:t>
            </a:r>
            <a:endParaRPr lang="en-US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26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820396"/>
              </p:ext>
            </p:extLst>
          </p:nvPr>
        </p:nvGraphicFramePr>
        <p:xfrm>
          <a:off x="248194" y="1175658"/>
          <a:ext cx="11691257" cy="546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515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882742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90132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LEQ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 smtClean="0"/>
                        <a:t>Identify</a:t>
                      </a:r>
                      <a:r>
                        <a:rPr lang="en-US" sz="2300" b="0" baseline="0" dirty="0" smtClean="0"/>
                        <a:t> major domestic and international events during</a:t>
                      </a:r>
                    </a:p>
                    <a:p>
                      <a:pPr algn="ctr"/>
                      <a:r>
                        <a:rPr lang="en-US" sz="2300" b="0" baseline="0" dirty="0" smtClean="0"/>
                        <a:t>James Madison’s Presidency</a:t>
                      </a:r>
                      <a:endParaRPr lang="en-US" sz="2300" b="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84563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What were the War Hawks plans for gaining new land in the U.S.? (p.290)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28088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Finish Conflicts at Home and Abroad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Complete reasons for War with Britain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Answer final question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Review summary chart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Quizlet practice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904508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</a:rPr>
                        <a:t>Finish back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 of </a:t>
                      </a:r>
                      <a:r>
                        <a:rPr lang="en-US" sz="2500" b="0" baseline="0" dirty="0" err="1" smtClean="0">
                          <a:solidFill>
                            <a:schemeClr val="bg1"/>
                          </a:solidFill>
                        </a:rPr>
                        <a:t>w.s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. – War at home and abroad.</a:t>
                      </a: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17566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THURSDAY, JANUARY 31, 2019</a:t>
            </a:r>
          </a:p>
        </p:txBody>
      </p:sp>
    </p:spTree>
    <p:extLst>
      <p:ext uri="{BB962C8B-B14F-4D97-AF65-F5344CB8AC3E}">
        <p14:creationId xmlns:p14="http://schemas.microsoft.com/office/powerpoint/2010/main" val="161341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the War Hawks plans for gaining new land in the U.S?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6868"/>
            <a:ext cx="9144000" cy="920931"/>
          </a:xfrm>
        </p:spPr>
        <p:txBody>
          <a:bodyPr>
            <a:no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War Hawks in Congress desired forest lands in Canada and wanted to invade.</a:t>
            </a:r>
            <a:endParaRPr lang="en-US" sz="35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28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67797"/>
            <a:ext cx="12192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>
                <a:latin typeface="Comic Sans MS" panose="030F0702030302020204" pitchFamily="66" charset="0"/>
              </a:rPr>
              <a:t>List causes for war, and identify key people and events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33303" y="1698172"/>
            <a:ext cx="80205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78731" y="1698171"/>
            <a:ext cx="0" cy="19071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5999" y="1221116"/>
            <a:ext cx="77854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Comic Sans MS" panose="030F0702030302020204" pitchFamily="66" charset="0"/>
              </a:rPr>
              <a:t>War at Home			War Abroad</a:t>
            </a:r>
            <a:endParaRPr lang="en-US" sz="25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6103" y="2067762"/>
            <a:ext cx="48071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-Problems with treaties</a:t>
            </a: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-Tecumseh (What did he try to do?)</a:t>
            </a: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-The Prophet (who was he?)</a:t>
            </a: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-William Henry Harrison (who was he)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 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&amp; Tippecanoe (what happened?)</a:t>
            </a: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-British (what were they doing to the United States?)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87737" y="2067763"/>
            <a:ext cx="58042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-Britain (what were they doing in the world?)</a:t>
            </a: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-James Madison (what were his concerns?)</a:t>
            </a: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-War Hawks (what did they want?)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4572" y="450166"/>
            <a:ext cx="11183816" cy="5964702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8806" y="1122363"/>
            <a:ext cx="10227212" cy="23876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atin typeface="Comic Sans MS" panose="030F0702030302020204" pitchFamily="66" charset="0"/>
              </a:rPr>
              <a:t>Which countries actions do you think led more to war—Great Britain or the United States?</a:t>
            </a:r>
            <a:endParaRPr lang="en-US" sz="50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0412" y="4048724"/>
            <a:ext cx="9144000" cy="913691"/>
          </a:xfrm>
        </p:spPr>
        <p:txBody>
          <a:bodyPr>
            <a:noAutofit/>
          </a:bodyPr>
          <a:lstStyle/>
          <a:p>
            <a:r>
              <a:rPr lang="en-US" sz="3500" dirty="0" smtClean="0"/>
              <a:t>You must cite specific </a:t>
            </a:r>
            <a:r>
              <a:rPr lang="en-US" sz="3500" dirty="0" smtClean="0">
                <a:solidFill>
                  <a:srgbClr val="FF0000"/>
                </a:solidFill>
              </a:rPr>
              <a:t>events</a:t>
            </a:r>
            <a:r>
              <a:rPr lang="en-US" sz="3500" dirty="0" smtClean="0"/>
              <a:t> and </a:t>
            </a:r>
            <a:r>
              <a:rPr lang="en-US" sz="3500" dirty="0" smtClean="0">
                <a:solidFill>
                  <a:srgbClr val="FF0000"/>
                </a:solidFill>
              </a:rPr>
              <a:t>reasons</a:t>
            </a:r>
            <a:r>
              <a:rPr lang="en-US" sz="3500" dirty="0" smtClean="0"/>
              <a:t> to justify your answer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866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23506</TotalTime>
  <Words>550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Britannic Bold</vt:lpstr>
      <vt:lpstr>Calibri</vt:lpstr>
      <vt:lpstr>Calibri Light</vt:lpstr>
      <vt:lpstr>Comic Sans MS</vt:lpstr>
      <vt:lpstr>Wingdings</vt:lpstr>
      <vt:lpstr>Office Theme</vt:lpstr>
      <vt:lpstr>PowerPoint Presentation</vt:lpstr>
      <vt:lpstr>PowerPoint Presentation</vt:lpstr>
      <vt:lpstr>Who were the Barbary pirates?</vt:lpstr>
      <vt:lpstr>PowerPoint Presentation</vt:lpstr>
      <vt:lpstr>PowerPoint Presentation</vt:lpstr>
      <vt:lpstr>PowerPoint Presentation</vt:lpstr>
      <vt:lpstr>What were the War Hawks plans for gaining new land in the U.S?</vt:lpstr>
      <vt:lpstr>PowerPoint Presentation</vt:lpstr>
      <vt:lpstr>Which countries actions do you think led more to war—Great Britain or the United States?</vt:lpstr>
      <vt:lpstr>PowerPoint Presentation</vt:lpstr>
      <vt:lpstr>When Finished:  -Answer the Extended Response Question  -If done, review key terms on quizlet at MarkhamsCorner.weebly.com  History homepage “Chapter 10 study materials” 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Markham, Trevor</dc:creator>
  <cp:lastModifiedBy>Markham, Trevor</cp:lastModifiedBy>
  <cp:revision>399</cp:revision>
  <cp:lastPrinted>2019-01-25T14:49:32Z</cp:lastPrinted>
  <dcterms:created xsi:type="dcterms:W3CDTF">2018-10-18T20:07:34Z</dcterms:created>
  <dcterms:modified xsi:type="dcterms:W3CDTF">2019-02-01T15:43:49Z</dcterms:modified>
</cp:coreProperties>
</file>