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71" r:id="rId3"/>
    <p:sldId id="285" r:id="rId4"/>
    <p:sldId id="287" r:id="rId5"/>
    <p:sldId id="274" r:id="rId6"/>
    <p:sldId id="289" r:id="rId7"/>
    <p:sldId id="290" r:id="rId8"/>
    <p:sldId id="288" r:id="rId9"/>
    <p:sldId id="291" r:id="rId10"/>
    <p:sldId id="292" r:id="rId11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42055"/>
              </p:ext>
            </p:extLst>
          </p:nvPr>
        </p:nvGraphicFramePr>
        <p:xfrm>
          <a:off x="248194" y="1364567"/>
          <a:ext cx="11691257" cy="5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Analyze the impact of John</a:t>
                      </a:r>
                      <a:r>
                        <a:rPr lang="en-US" sz="2300" baseline="0" dirty="0" smtClean="0"/>
                        <a:t> Adams’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Have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out </a:t>
                      </a:r>
                      <a:r>
                        <a:rPr lang="en-US" sz="2500" b="1" baseline="0" smtClean="0">
                          <a:solidFill>
                            <a:schemeClr val="bg1"/>
                          </a:solidFill>
                        </a:rPr>
                        <a:t>review materials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9452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for Chapter </a:t>
                      </a: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9 Test</a:t>
                      </a:r>
                      <a:endParaRPr lang="en-US" sz="30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Study for Quiz</a:t>
                      </a: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MONDAY, JANUARY 14, 2019</a:t>
            </a:r>
          </a:p>
        </p:txBody>
      </p:sp>
    </p:spTree>
    <p:extLst>
      <p:ext uri="{BB962C8B-B14F-4D97-AF65-F5344CB8AC3E}">
        <p14:creationId xmlns:p14="http://schemas.microsoft.com/office/powerpoint/2010/main" val="2875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96903"/>
            <a:ext cx="12191999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Complete 10.1 Guided Reading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>
                <a:latin typeface="Comic Sans MS" panose="030F0702030302020204" pitchFamily="66" charset="0"/>
              </a:rPr>
              <a:t/>
            </a:r>
            <a:br>
              <a:rPr lang="en-US">
                <a:latin typeface="Comic Sans MS" panose="030F0702030302020204" pitchFamily="66" charset="0"/>
              </a:rPr>
            </a:br>
            <a:r>
              <a:rPr lang="en-US" smtClean="0">
                <a:latin typeface="Comic Sans MS" panose="030F0702030302020204" pitchFamily="66" charset="0"/>
              </a:rPr>
              <a:t>pages 274-277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842" y="0"/>
            <a:ext cx="6818224" cy="384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32483"/>
              </p:ext>
            </p:extLst>
          </p:nvPr>
        </p:nvGraphicFramePr>
        <p:xfrm>
          <a:off x="248194" y="1364567"/>
          <a:ext cx="11691257" cy="5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How did George Washington’s presidenc</a:t>
                      </a:r>
                      <a:r>
                        <a:rPr lang="en-US" sz="2300" baseline="0" dirty="0" smtClean="0"/>
                        <a:t>y impact the formation of a new nation?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a sheet of paper “Chapter 9 Test”. Number it 1-27</a:t>
                      </a:r>
                    </a:p>
                    <a:p>
                      <a:pPr algn="ctr"/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Do not write this bellwork.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9452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Chapter 9 Test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Turn in 9.3 Guided Reading worksheet when finished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TUESDAY,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926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48397"/>
              </p:ext>
            </p:extLst>
          </p:nvPr>
        </p:nvGraphicFramePr>
        <p:xfrm>
          <a:off x="248194" y="1364567"/>
          <a:ext cx="11691257" cy="5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Analyze the impact of John</a:t>
                      </a:r>
                      <a:r>
                        <a:rPr lang="en-US" sz="2300" baseline="0" dirty="0" smtClean="0"/>
                        <a:t> Adams’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was the result of the Election of 1800?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9452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Update Table of Contents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Video: Thomas Jefferson’s Presidency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JANUARY 16, 2019</a:t>
            </a:r>
          </a:p>
        </p:txBody>
      </p:sp>
    </p:spTree>
    <p:extLst>
      <p:ext uri="{BB962C8B-B14F-4D97-AF65-F5344CB8AC3E}">
        <p14:creationId xmlns:p14="http://schemas.microsoft.com/office/powerpoint/2010/main" val="22950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76864"/>
              </p:ext>
            </p:extLst>
          </p:nvPr>
        </p:nvGraphicFramePr>
        <p:xfrm>
          <a:off x="248194" y="1364567"/>
          <a:ext cx="11691257" cy="5260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2782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Thomas Jefferson’s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1517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was the result of the Election of 1800? </a:t>
                      </a:r>
                      <a:r>
                        <a:rPr lang="en-US" sz="2500" b="1" baseline="0" smtClean="0">
                          <a:solidFill>
                            <a:schemeClr val="bg1"/>
                          </a:solidFill>
                        </a:rPr>
                        <a:t>(p.274-275)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90283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 Jeffersonian Era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John Adams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Election of 1800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Jefferson’s vision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5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2103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page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1 guided reading, if needed</a:t>
                      </a:r>
                      <a:endParaRPr lang="en-US" sz="2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THURSDAY, JANUARY 17, 2019</a:t>
            </a:r>
          </a:p>
        </p:txBody>
      </p:sp>
    </p:spTree>
    <p:extLst>
      <p:ext uri="{BB962C8B-B14F-4D97-AF65-F5344CB8AC3E}">
        <p14:creationId xmlns:p14="http://schemas.microsoft.com/office/powerpoint/2010/main" val="16134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073" y="4348889"/>
            <a:ext cx="11443064" cy="2387600"/>
          </a:xfrm>
        </p:spPr>
        <p:txBody>
          <a:bodyPr>
            <a:normAutofit fontScale="90000"/>
          </a:bodyPr>
          <a:lstStyle/>
          <a:p>
            <a:r>
              <a:rPr lang="en-US" sz="5600" b="1" dirty="0" smtClean="0">
                <a:latin typeface="Arial Black" panose="020B0A04020102020204" pitchFamily="34" charset="0"/>
              </a:rPr>
              <a:t>What was the result of the Election of 1800?</a:t>
            </a: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>
                <a:solidFill>
                  <a:srgbClr val="FF0000"/>
                </a:solidFill>
              </a:rPr>
              <a:t>There was a tie vote for </a:t>
            </a:r>
            <a:r>
              <a:rPr lang="en-US" sz="5600" b="1" dirty="0" smtClean="0">
                <a:solidFill>
                  <a:srgbClr val="FF0000"/>
                </a:solidFill>
              </a:rPr>
              <a:t>President</a:t>
            </a:r>
            <a:br>
              <a:rPr lang="en-US" sz="5600" b="1" dirty="0" smtClean="0">
                <a:solidFill>
                  <a:srgbClr val="FF0000"/>
                </a:solidFill>
              </a:rPr>
            </a:br>
            <a:r>
              <a:rPr lang="en-US" sz="5600" b="1" dirty="0" smtClean="0">
                <a:solidFill>
                  <a:srgbClr val="FF0000"/>
                </a:solidFill>
              </a:rPr>
              <a:t>of </a:t>
            </a:r>
            <a:r>
              <a:rPr lang="en-US" sz="5600" b="1" dirty="0">
                <a:solidFill>
                  <a:srgbClr val="FF0000"/>
                </a:solidFill>
              </a:rPr>
              <a:t>the United </a:t>
            </a:r>
            <a:r>
              <a:rPr lang="en-US" sz="5600" b="1" dirty="0" smtClean="0">
                <a:solidFill>
                  <a:srgbClr val="FF0000"/>
                </a:solidFill>
              </a:rPr>
              <a:t>States.</a:t>
            </a:r>
            <a:br>
              <a:rPr lang="en-US" sz="5600" b="1" dirty="0" smtClean="0">
                <a:solidFill>
                  <a:srgbClr val="FF0000"/>
                </a:solidFill>
              </a:rPr>
            </a:br>
            <a:r>
              <a:rPr lang="en-US" sz="5600" b="1" dirty="0" smtClean="0">
                <a:solidFill>
                  <a:srgbClr val="FF0000"/>
                </a:solidFill>
              </a:rPr>
              <a:t>The </a:t>
            </a:r>
            <a:r>
              <a:rPr lang="en-US" sz="5600" b="1" dirty="0">
                <a:solidFill>
                  <a:srgbClr val="FF0000"/>
                </a:solidFill>
              </a:rPr>
              <a:t>House of Representatives elected Thomas Jefferson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sz="3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2742" y="568026"/>
            <a:ext cx="8268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latin typeface="Comic Sans MS" panose="030F0702030302020204" pitchFamily="66" charset="0"/>
                <a:ea typeface="+mj-ea"/>
                <a:cs typeface="+mj-cs"/>
              </a:rPr>
              <a:t>How do Presidents gain support today?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91347" y="2843414"/>
            <a:ext cx="52773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Travel to other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Give speeches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Debate other candidates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Mail out flyers/call families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0930"/>
            <a:ext cx="4245428" cy="23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4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54" y="39969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Get out your textbooks.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Go to page 274.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842" y="0"/>
            <a:ext cx="6818224" cy="384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35517"/>
              </p:ext>
            </p:extLst>
          </p:nvPr>
        </p:nvGraphicFramePr>
        <p:xfrm>
          <a:off x="248194" y="1364567"/>
          <a:ext cx="11691257" cy="5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Analyze the impact of John</a:t>
                      </a:r>
                      <a:r>
                        <a:rPr lang="en-US" sz="2300" baseline="0" dirty="0" smtClean="0"/>
                        <a:t> Adams’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How did candidates run for office in early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America?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9452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Finish election of 1800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 Supreme Court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Judicial Review – effect on the United States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CNN10 – time permitting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bg1"/>
                          </a:solidFill>
                        </a:rPr>
                        <a:t>Finsih</a:t>
                      </a: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500" b="1" smtClean="0">
                          <a:solidFill>
                            <a:schemeClr val="bg1"/>
                          </a:solidFill>
                        </a:rPr>
                        <a:t>10.1 worksheet</a:t>
                      </a:r>
                      <a:endParaRPr lang="en-US" sz="2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FRIDAY, JANUARY 18, 2019</a:t>
            </a:r>
          </a:p>
        </p:txBody>
      </p:sp>
    </p:spTree>
    <p:extLst>
      <p:ext uri="{BB962C8B-B14F-4D97-AF65-F5344CB8AC3E}">
        <p14:creationId xmlns:p14="http://schemas.microsoft.com/office/powerpoint/2010/main" val="42889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073" y="4348889"/>
            <a:ext cx="11443064" cy="2387600"/>
          </a:xfrm>
        </p:spPr>
        <p:txBody>
          <a:bodyPr>
            <a:normAutofit fontScale="90000"/>
          </a:bodyPr>
          <a:lstStyle/>
          <a:p>
            <a:r>
              <a:rPr lang="en-US" sz="5600" b="1" dirty="0" smtClean="0">
                <a:latin typeface="Arial Black" panose="020B0A04020102020204" pitchFamily="34" charset="0"/>
              </a:rPr>
              <a:t>How did candidates run for office in the early 1800’s?</a:t>
            </a: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/>
              <a:t/>
            </a:r>
            <a:br>
              <a:rPr lang="en-US" sz="5600" b="1" dirty="0" smtClean="0"/>
            </a:br>
            <a:r>
              <a:rPr lang="en-US" sz="5600" b="1" dirty="0" smtClean="0">
                <a:solidFill>
                  <a:srgbClr val="FF0000"/>
                </a:solidFill>
              </a:rPr>
              <a:t>Candidates sent out hundreds of letters to community leaders in order to get support.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sz="3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21256</TotalTime>
  <Words>275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What was the result of the Election of 1800?  There was a tie vote for President of the United States. The House of Representatives elected Thomas Jefferson  </vt:lpstr>
      <vt:lpstr>PowerPoint Presentation</vt:lpstr>
      <vt:lpstr>Get out your textbooks.  Go to page 274.</vt:lpstr>
      <vt:lpstr>PowerPoint Presentation</vt:lpstr>
      <vt:lpstr>How did candidates run for office in the early 1800’s?  Candidates sent out hundreds of letters to community leaders in order to get support.  </vt:lpstr>
      <vt:lpstr>Complete 10.1 Guided Reading  pages 274-277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308</cp:revision>
  <cp:lastPrinted>2018-11-15T18:30:47Z</cp:lastPrinted>
  <dcterms:created xsi:type="dcterms:W3CDTF">2018-10-18T20:07:34Z</dcterms:created>
  <dcterms:modified xsi:type="dcterms:W3CDTF">2019-01-18T18:09:03Z</dcterms:modified>
</cp:coreProperties>
</file>